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BB67B9-8538-7940-AEA5-AB52B5044C50}" v="2" dt="2023-03-27T14:35:56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5964"/>
  </p:normalViewPr>
  <p:slideViewPr>
    <p:cSldViewPr snapToGrid="0" snapToObjects="1">
      <p:cViewPr varScale="1">
        <p:scale>
          <a:sx n="110" d="100"/>
          <a:sy n="110" d="100"/>
        </p:scale>
        <p:origin x="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Opstal Katrien" userId="ebce5650-26cb-4e69-b668-8c9fdb66b9ad" providerId="ADAL" clId="{AB14861D-E416-AB44-B2B4-0C472D23FA06}"/>
    <pc:docChg chg="addSld modSld">
      <pc:chgData name="Van Opstal Katrien" userId="ebce5650-26cb-4e69-b668-8c9fdb66b9ad" providerId="ADAL" clId="{AB14861D-E416-AB44-B2B4-0C472D23FA06}" dt="2022-08-23T09:53:32.635" v="145"/>
      <pc:docMkLst>
        <pc:docMk/>
      </pc:docMkLst>
      <pc:sldChg chg="addSp delSp modSp mod">
        <pc:chgData name="Van Opstal Katrien" userId="ebce5650-26cb-4e69-b668-8c9fdb66b9ad" providerId="ADAL" clId="{AB14861D-E416-AB44-B2B4-0C472D23FA06}" dt="2022-08-23T09:53:32.635" v="145"/>
        <pc:sldMkLst>
          <pc:docMk/>
          <pc:sldMk cId="1927246619" sldId="256"/>
        </pc:sldMkLst>
        <pc:spChg chg="add del mod">
          <ac:chgData name="Van Opstal Katrien" userId="ebce5650-26cb-4e69-b668-8c9fdb66b9ad" providerId="ADAL" clId="{AB14861D-E416-AB44-B2B4-0C472D23FA06}" dt="2022-08-23T09:53:32.635" v="145"/>
          <ac:spMkLst>
            <pc:docMk/>
            <pc:sldMk cId="1927246619" sldId="256"/>
            <ac:spMk id="16" creationId="{771FF070-6B42-7941-B84B-264BE5B1BDED}"/>
          </ac:spMkLst>
        </pc:spChg>
        <pc:grpChg chg="add">
          <ac:chgData name="Van Opstal Katrien" userId="ebce5650-26cb-4e69-b668-8c9fdb66b9ad" providerId="ADAL" clId="{AB14861D-E416-AB44-B2B4-0C472D23FA06}" dt="2022-08-23T09:46:55.281" v="0" actId="164"/>
          <ac:grpSpMkLst>
            <pc:docMk/>
            <pc:sldMk cId="1927246619" sldId="256"/>
            <ac:grpSpMk id="15" creationId="{E678CC46-8675-6E4E-92EE-396A18456125}"/>
          </ac:grpSpMkLst>
        </pc:grpChg>
      </pc:sldChg>
      <pc:sldChg chg="addSp delSp modSp add mod">
        <pc:chgData name="Van Opstal Katrien" userId="ebce5650-26cb-4e69-b668-8c9fdb66b9ad" providerId="ADAL" clId="{AB14861D-E416-AB44-B2B4-0C472D23FA06}" dt="2022-08-23T09:52:07.067" v="143" actId="164"/>
        <pc:sldMkLst>
          <pc:docMk/>
          <pc:sldMk cId="2964714557" sldId="257"/>
        </pc:sldMkLst>
        <pc:spChg chg="add mod">
          <ac:chgData name="Van Opstal Katrien" userId="ebce5650-26cb-4e69-b668-8c9fdb66b9ad" providerId="ADAL" clId="{AB14861D-E416-AB44-B2B4-0C472D23FA06}" dt="2022-08-23T09:49:01.186" v="54" actId="255"/>
          <ac:spMkLst>
            <pc:docMk/>
            <pc:sldMk cId="2964714557" sldId="257"/>
            <ac:spMk id="3" creationId="{32EC509A-7BC3-AF44-A3FB-557AFF5E5D08}"/>
          </ac:spMkLst>
        </pc:spChg>
        <pc:spChg chg="add mod">
          <ac:chgData name="Van Opstal Katrien" userId="ebce5650-26cb-4e69-b668-8c9fdb66b9ad" providerId="ADAL" clId="{AB14861D-E416-AB44-B2B4-0C472D23FA06}" dt="2022-08-23T09:48:23.070" v="27" actId="692"/>
          <ac:spMkLst>
            <pc:docMk/>
            <pc:sldMk cId="2964714557" sldId="257"/>
            <ac:spMk id="27" creationId="{A3C0F694-88C8-43E0-9834-D3887820C439}"/>
          </ac:spMkLst>
        </pc:spChg>
        <pc:grpChg chg="add">
          <ac:chgData name="Van Opstal Katrien" userId="ebce5650-26cb-4e69-b668-8c9fdb66b9ad" providerId="ADAL" clId="{AB14861D-E416-AB44-B2B4-0C472D23FA06}" dt="2022-08-23T09:52:07.067" v="143" actId="164"/>
          <ac:grpSpMkLst>
            <pc:docMk/>
            <pc:sldMk cId="2964714557" sldId="257"/>
            <ac:grpSpMk id="4" creationId="{FFF165BB-F113-E847-9146-E0A40D8BE780}"/>
          </ac:grpSpMkLst>
        </pc:grpChg>
        <pc:inkChg chg="add del">
          <ac:chgData name="Van Opstal Katrien" userId="ebce5650-26cb-4e69-b668-8c9fdb66b9ad" providerId="ADAL" clId="{AB14861D-E416-AB44-B2B4-0C472D23FA06}" dt="2022-08-23T09:47:54.575" v="3" actId="34122"/>
          <ac:inkMkLst>
            <pc:docMk/>
            <pc:sldMk cId="2964714557" sldId="257"/>
            <ac:inkMk id="2" creationId="{A6114070-EEC2-7349-9684-6326766D90A7}"/>
          </ac:inkMkLst>
        </pc:inkChg>
      </pc:sldChg>
      <pc:sldChg chg="addSp modSp add mod">
        <pc:chgData name="Van Opstal Katrien" userId="ebce5650-26cb-4e69-b668-8c9fdb66b9ad" providerId="ADAL" clId="{AB14861D-E416-AB44-B2B4-0C472D23FA06}" dt="2022-08-23T09:51:53.424" v="141" actId="164"/>
        <pc:sldMkLst>
          <pc:docMk/>
          <pc:sldMk cId="1887461711" sldId="258"/>
        </pc:sldMkLst>
        <pc:spChg chg="add mod">
          <ac:chgData name="Van Opstal Katrien" userId="ebce5650-26cb-4e69-b668-8c9fdb66b9ad" providerId="ADAL" clId="{AB14861D-E416-AB44-B2B4-0C472D23FA06}" dt="2022-08-23T09:49:43.796" v="78" actId="692"/>
          <ac:spMkLst>
            <pc:docMk/>
            <pc:sldMk cId="1887461711" sldId="258"/>
            <ac:spMk id="2" creationId="{7A29B089-10FD-8842-9692-531DE32949CF}"/>
          </ac:spMkLst>
        </pc:spChg>
        <pc:spChg chg="mod">
          <ac:chgData name="Van Opstal Katrien" userId="ebce5650-26cb-4e69-b668-8c9fdb66b9ad" providerId="ADAL" clId="{AB14861D-E416-AB44-B2B4-0C472D23FA06}" dt="2022-08-23T09:51:37.583" v="140" actId="20577"/>
          <ac:spMkLst>
            <pc:docMk/>
            <pc:sldMk cId="1887461711" sldId="258"/>
            <ac:spMk id="3" creationId="{32EC509A-7BC3-AF44-A3FB-557AFF5E5D08}"/>
          </ac:spMkLst>
        </pc:spChg>
        <pc:spChg chg="add mod">
          <ac:chgData name="Van Opstal Katrien" userId="ebce5650-26cb-4e69-b668-8c9fdb66b9ad" providerId="ADAL" clId="{AB14861D-E416-AB44-B2B4-0C472D23FA06}" dt="2022-08-23T09:51:24.769" v="128" actId="1076"/>
          <ac:spMkLst>
            <pc:docMk/>
            <pc:sldMk cId="1887461711" sldId="258"/>
            <ac:spMk id="4" creationId="{B333DE97-8D2C-B546-99B6-0D5762EA717B}"/>
          </ac:spMkLst>
        </pc:spChg>
        <pc:grpChg chg="add">
          <ac:chgData name="Van Opstal Katrien" userId="ebce5650-26cb-4e69-b668-8c9fdb66b9ad" providerId="ADAL" clId="{AB14861D-E416-AB44-B2B4-0C472D23FA06}" dt="2022-08-23T09:51:53.424" v="141" actId="164"/>
          <ac:grpSpMkLst>
            <pc:docMk/>
            <pc:sldMk cId="1887461711" sldId="258"/>
            <ac:grpSpMk id="13" creationId="{64A72C12-FBC7-E64A-9FC6-D9D23BB1CD77}"/>
          </ac:grpSpMkLst>
        </pc:grpChg>
      </pc:sldChg>
    </pc:docChg>
  </pc:docChgLst>
  <pc:docChgLst>
    <pc:chgData name="Van Opstal Katrien" userId="ebce5650-26cb-4e69-b668-8c9fdb66b9ad" providerId="ADAL" clId="{ED9DB991-5E78-574A-959D-E2D39B9D15AA}"/>
    <pc:docChg chg="undo custSel modSld">
      <pc:chgData name="Van Opstal Katrien" userId="ebce5650-26cb-4e69-b668-8c9fdb66b9ad" providerId="ADAL" clId="{ED9DB991-5E78-574A-959D-E2D39B9D15AA}" dt="2022-08-23T12:20:12.574" v="20" actId="164"/>
      <pc:docMkLst>
        <pc:docMk/>
      </pc:docMkLst>
      <pc:sldChg chg="addSp delSp modSp mod">
        <pc:chgData name="Van Opstal Katrien" userId="ebce5650-26cb-4e69-b668-8c9fdb66b9ad" providerId="ADAL" clId="{ED9DB991-5E78-574A-959D-E2D39B9D15AA}" dt="2022-08-23T12:17:54.825" v="1"/>
        <pc:sldMkLst>
          <pc:docMk/>
          <pc:sldMk cId="1927246619" sldId="256"/>
        </pc:sldMkLst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3" creationId="{57F9F770-7426-F049-A000-18FE4988EDF9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4" creationId="{74C86679-318F-24C5-8B25-2E6DF52B893D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13" creationId="{F3B42C51-50E6-B873-2D88-975349DFA37F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16" creationId="{2A4A2B69-9ECE-F67B-668E-B0AE93755F4D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17" creationId="{E04746DD-3237-4BAB-2B40-F4C4AA0C1BA0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18" creationId="{139229AE-4E96-DF07-AA53-502034280B2C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19" creationId="{AC750D37-76A7-3EE7-3D6B-3FCA785A8159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20" creationId="{257EC5C2-CF5C-92AF-8E58-CB45008CAB16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21" creationId="{EE0097BA-C597-AB4B-CF2F-A511710454F6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22" creationId="{19CD73E5-4D4B-D96A-B4C0-FF7F7A1C081E}"/>
          </ac:spMkLst>
        </pc:spChg>
        <pc:spChg chg="mod">
          <ac:chgData name="Van Opstal Katrien" userId="ebce5650-26cb-4e69-b668-8c9fdb66b9ad" providerId="ADAL" clId="{ED9DB991-5E78-574A-959D-E2D39B9D15AA}" dt="2022-08-23T12:17:54.825" v="1"/>
          <ac:spMkLst>
            <pc:docMk/>
            <pc:sldMk cId="1927246619" sldId="256"/>
            <ac:spMk id="23" creationId="{E544FECB-ED14-C4E8-F3A2-A433AB75F807}"/>
          </ac:spMkLst>
        </pc:spChg>
        <pc:grpChg chg="add mod">
          <ac:chgData name="Van Opstal Katrien" userId="ebce5650-26cb-4e69-b668-8c9fdb66b9ad" providerId="ADAL" clId="{ED9DB991-5E78-574A-959D-E2D39B9D15AA}" dt="2022-08-23T12:17:54.825" v="1"/>
          <ac:grpSpMkLst>
            <pc:docMk/>
            <pc:sldMk cId="1927246619" sldId="256"/>
            <ac:grpSpMk id="2" creationId="{838FDBC5-492B-C1F1-00E4-C1DE40858B00}"/>
          </ac:grpSpMkLst>
        </pc:grpChg>
        <pc:grpChg chg="del">
          <ac:chgData name="Van Opstal Katrien" userId="ebce5650-26cb-4e69-b668-8c9fdb66b9ad" providerId="ADAL" clId="{ED9DB991-5E78-574A-959D-E2D39B9D15AA}" dt="2022-08-23T12:17:52.285" v="0" actId="478"/>
          <ac:grpSpMkLst>
            <pc:docMk/>
            <pc:sldMk cId="1927246619" sldId="256"/>
            <ac:grpSpMk id="15" creationId="{E678CC46-8675-6E4E-92EE-396A18456125}"/>
          </ac:grpSpMkLst>
        </pc:grpChg>
      </pc:sldChg>
      <pc:sldChg chg="addSp delSp modSp mod">
        <pc:chgData name="Van Opstal Katrien" userId="ebce5650-26cb-4e69-b668-8c9fdb66b9ad" providerId="ADAL" clId="{ED9DB991-5E78-574A-959D-E2D39B9D15AA}" dt="2022-08-23T12:19:57.622" v="17"/>
        <pc:sldMkLst>
          <pc:docMk/>
          <pc:sldMk cId="2964714557" sldId="257"/>
        </pc:sldMkLst>
        <pc:spChg chg="topLvl">
          <ac:chgData name="Van Opstal Katrien" userId="ebce5650-26cb-4e69-b668-8c9fdb66b9ad" providerId="ADAL" clId="{ED9DB991-5E78-574A-959D-E2D39B9D15AA}" dt="2022-08-23T12:18:06.970" v="2" actId="165"/>
          <ac:spMkLst>
            <pc:docMk/>
            <pc:sldMk cId="2964714557" sldId="257"/>
            <ac:spMk id="3" creationId="{32EC509A-7BC3-AF44-A3FB-557AFF5E5D08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13" creationId="{68212E31-0DF8-F388-BAC8-8198163EC86C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16" creationId="{279130F0-4511-998C-8592-D65DF6C6BB83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17" creationId="{9C49CDDD-3593-8F59-AF81-B6B6CD5FF464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18" creationId="{145A4722-3264-B2EB-5D7B-9D627D6B8E42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19" creationId="{83B8594D-3D93-AFA0-DBE4-D05F3D1D37A4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20" creationId="{68B3BBAD-225F-850F-B9E4-BCDCFD586A43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21" creationId="{C075701E-E2BB-6173-13B7-3CB1DA2F655F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22" creationId="{E1E80577-AE05-FF10-1607-EB79FB3E70A8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23" creationId="{551484AA-C2E0-0E39-3456-E3EA8FB522D8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24" creationId="{E17AFF51-1761-65CB-907D-160F7C4934AC}"/>
          </ac:spMkLst>
        </pc:spChg>
        <pc:spChg chg="mod">
          <ac:chgData name="Van Opstal Katrien" userId="ebce5650-26cb-4e69-b668-8c9fdb66b9ad" providerId="ADAL" clId="{ED9DB991-5E78-574A-959D-E2D39B9D15AA}" dt="2022-08-23T12:18:18.833" v="4"/>
          <ac:spMkLst>
            <pc:docMk/>
            <pc:sldMk cId="2964714557" sldId="257"/>
            <ac:spMk id="25" creationId="{A7321D41-1A0A-EA52-BEE4-25CEE8C79C1E}"/>
          </ac:spMkLst>
        </pc:spChg>
        <pc:spChg chg="topLvl">
          <ac:chgData name="Van Opstal Katrien" userId="ebce5650-26cb-4e69-b668-8c9fdb66b9ad" providerId="ADAL" clId="{ED9DB991-5E78-574A-959D-E2D39B9D15AA}" dt="2022-08-23T12:18:06.970" v="2" actId="165"/>
          <ac:spMkLst>
            <pc:docMk/>
            <pc:sldMk cId="2964714557" sldId="257"/>
            <ac:spMk id="27" creationId="{A3C0F694-88C8-43E0-9834-D3887820C439}"/>
          </ac:spMkLst>
        </pc:spChg>
        <pc:spChg chg="add del mod">
          <ac:chgData name="Van Opstal Katrien" userId="ebce5650-26cb-4e69-b668-8c9fdb66b9ad" providerId="ADAL" clId="{ED9DB991-5E78-574A-959D-E2D39B9D15AA}" dt="2022-08-23T12:19:55.299" v="15"/>
          <ac:spMkLst>
            <pc:docMk/>
            <pc:sldMk cId="2964714557" sldId="257"/>
            <ac:spMk id="29" creationId="{375FA0C0-91A5-5239-C0A6-E8CF70F60B54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33" creationId="{7CDE80AE-0B23-5A74-9879-43C94C0BEDDE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34" creationId="{D0BDEF65-8D62-5779-77E7-96CD81E7357F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35" creationId="{58A468C0-58E5-E00A-35DA-EABF500586DA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36" creationId="{2A298874-372D-DBA4-F23F-AA53745C2C9C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37" creationId="{C34C5B7E-EF62-B990-46C5-CDEB99853D9A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38" creationId="{F1D4A2F0-DC4D-340E-BCFD-8286D93D1F70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39" creationId="{C97BC196-B9E1-ED89-1D6F-9D3970BBADEB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40" creationId="{E143F17E-6F98-9895-4D83-AA84EE4B75D0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41" creationId="{BC3888CD-F166-8C13-3C09-3238358CE184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42" creationId="{DC080558-2617-93E0-13FC-CEEFA8362C6D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43" creationId="{BDB3912D-4FC5-1437-914F-F6BE8DE95FFE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44" creationId="{D9D8F0FA-6538-A82F-DB17-3097B794025F}"/>
          </ac:spMkLst>
        </pc:spChg>
        <pc:spChg chg="mod">
          <ac:chgData name="Van Opstal Katrien" userId="ebce5650-26cb-4e69-b668-8c9fdb66b9ad" providerId="ADAL" clId="{ED9DB991-5E78-574A-959D-E2D39B9D15AA}" dt="2022-08-23T12:19:56.041" v="16"/>
          <ac:spMkLst>
            <pc:docMk/>
            <pc:sldMk cId="2964714557" sldId="257"/>
            <ac:spMk id="45" creationId="{E7F811F2-E4EB-D969-6B89-03B6D3AD2BB6}"/>
          </ac:spMkLst>
        </pc:spChg>
        <pc:spChg chg="add del mod">
          <ac:chgData name="Van Opstal Katrien" userId="ebce5650-26cb-4e69-b668-8c9fdb66b9ad" providerId="ADAL" clId="{ED9DB991-5E78-574A-959D-E2D39B9D15AA}" dt="2022-08-23T12:19:57.622" v="17"/>
          <ac:spMkLst>
            <pc:docMk/>
            <pc:sldMk cId="2964714557" sldId="257"/>
            <ac:spMk id="46" creationId="{A7229DB5-5259-8E4A-91FC-8DE6F91487C0}"/>
          </ac:spMkLst>
        </pc:spChg>
        <pc:grpChg chg="add mod">
          <ac:chgData name="Van Opstal Katrien" userId="ebce5650-26cb-4e69-b668-8c9fdb66b9ad" providerId="ADAL" clId="{ED9DB991-5E78-574A-959D-E2D39B9D15AA}" dt="2022-08-23T12:18:32.947" v="5" actId="1076"/>
          <ac:grpSpMkLst>
            <pc:docMk/>
            <pc:sldMk cId="2964714557" sldId="257"/>
            <ac:grpSpMk id="2" creationId="{2AB32959-D4DA-F479-4487-75E768C3E3B2}"/>
          </ac:grpSpMkLst>
        </pc:grpChg>
        <pc:grpChg chg="del">
          <ac:chgData name="Van Opstal Katrien" userId="ebce5650-26cb-4e69-b668-8c9fdb66b9ad" providerId="ADAL" clId="{ED9DB991-5E78-574A-959D-E2D39B9D15AA}" dt="2022-08-23T12:18:06.970" v="2" actId="165"/>
          <ac:grpSpMkLst>
            <pc:docMk/>
            <pc:sldMk cId="2964714557" sldId="257"/>
            <ac:grpSpMk id="4" creationId="{FFF165BB-F113-E847-9146-E0A40D8BE780}"/>
          </ac:grpSpMkLst>
        </pc:grpChg>
        <pc:grpChg chg="del topLvl">
          <ac:chgData name="Van Opstal Katrien" userId="ebce5650-26cb-4e69-b668-8c9fdb66b9ad" providerId="ADAL" clId="{ED9DB991-5E78-574A-959D-E2D39B9D15AA}" dt="2022-08-23T12:18:16.934" v="3" actId="478"/>
          <ac:grpSpMkLst>
            <pc:docMk/>
            <pc:sldMk cId="2964714557" sldId="257"/>
            <ac:grpSpMk id="15" creationId="{E678CC46-8675-6E4E-92EE-396A18456125}"/>
          </ac:grpSpMkLst>
        </pc:grpChg>
        <pc:grpChg chg="add">
          <ac:chgData name="Van Opstal Katrien" userId="ebce5650-26cb-4e69-b668-8c9fdb66b9ad" providerId="ADAL" clId="{ED9DB991-5E78-574A-959D-E2D39B9D15AA}" dt="2022-08-23T12:18:47.664" v="6" actId="338"/>
          <ac:grpSpMkLst>
            <pc:docMk/>
            <pc:sldMk cId="2964714557" sldId="257"/>
            <ac:grpSpMk id="26" creationId="{1ED4B74C-7A6C-E4BE-3966-5E3848CE59AD}"/>
          </ac:grpSpMkLst>
        </pc:grpChg>
        <pc:grpChg chg="add">
          <ac:chgData name="Van Opstal Katrien" userId="ebce5650-26cb-4e69-b668-8c9fdb66b9ad" providerId="ADAL" clId="{ED9DB991-5E78-574A-959D-E2D39B9D15AA}" dt="2022-08-23T12:18:54.584" v="7" actId="164"/>
          <ac:grpSpMkLst>
            <pc:docMk/>
            <pc:sldMk cId="2964714557" sldId="257"/>
            <ac:grpSpMk id="28" creationId="{6BC4D70F-E1CD-A71C-CA75-330CE2405F8B}"/>
          </ac:grpSpMkLst>
        </pc:grpChg>
        <pc:grpChg chg="add del mod">
          <ac:chgData name="Van Opstal Katrien" userId="ebce5650-26cb-4e69-b668-8c9fdb66b9ad" providerId="ADAL" clId="{ED9DB991-5E78-574A-959D-E2D39B9D15AA}" dt="2022-08-23T12:19:57.622" v="17"/>
          <ac:grpSpMkLst>
            <pc:docMk/>
            <pc:sldMk cId="2964714557" sldId="257"/>
            <ac:grpSpMk id="30" creationId="{3A19D8E7-7D42-62BA-EF80-2A7488C77694}"/>
          </ac:grpSpMkLst>
        </pc:grpChg>
        <pc:grpChg chg="mod">
          <ac:chgData name="Van Opstal Katrien" userId="ebce5650-26cb-4e69-b668-8c9fdb66b9ad" providerId="ADAL" clId="{ED9DB991-5E78-574A-959D-E2D39B9D15AA}" dt="2022-08-23T12:19:56.041" v="16"/>
          <ac:grpSpMkLst>
            <pc:docMk/>
            <pc:sldMk cId="2964714557" sldId="257"/>
            <ac:grpSpMk id="31" creationId="{D8B42543-D467-7C14-BF5D-EA0B06FC9266}"/>
          </ac:grpSpMkLst>
        </pc:grpChg>
        <pc:grpChg chg="mod">
          <ac:chgData name="Van Opstal Katrien" userId="ebce5650-26cb-4e69-b668-8c9fdb66b9ad" providerId="ADAL" clId="{ED9DB991-5E78-574A-959D-E2D39B9D15AA}" dt="2022-08-23T12:19:56.041" v="16"/>
          <ac:grpSpMkLst>
            <pc:docMk/>
            <pc:sldMk cId="2964714557" sldId="257"/>
            <ac:grpSpMk id="32" creationId="{F7C74E28-01BA-CCBD-8431-FE221E484F8E}"/>
          </ac:grpSpMkLst>
        </pc:grpChg>
      </pc:sldChg>
      <pc:sldChg chg="addSp delSp modSp mod">
        <pc:chgData name="Van Opstal Katrien" userId="ebce5650-26cb-4e69-b668-8c9fdb66b9ad" providerId="ADAL" clId="{ED9DB991-5E78-574A-959D-E2D39B9D15AA}" dt="2022-08-23T12:20:12.574" v="20" actId="164"/>
        <pc:sldMkLst>
          <pc:docMk/>
          <pc:sldMk cId="1887461711" sldId="258"/>
        </pc:sldMkLst>
        <pc:spChg chg="topLvl">
          <ac:chgData name="Van Opstal Katrien" userId="ebce5650-26cb-4e69-b668-8c9fdb66b9ad" providerId="ADAL" clId="{ED9DB991-5E78-574A-959D-E2D39B9D15AA}" dt="2022-08-23T12:19:35.964" v="11" actId="165"/>
          <ac:spMkLst>
            <pc:docMk/>
            <pc:sldMk cId="1887461711" sldId="258"/>
            <ac:spMk id="2" creationId="{7A29B089-10FD-8842-9692-531DE32949CF}"/>
          </ac:spMkLst>
        </pc:spChg>
        <pc:spChg chg="del">
          <ac:chgData name="Van Opstal Katrien" userId="ebce5650-26cb-4e69-b668-8c9fdb66b9ad" providerId="ADAL" clId="{ED9DB991-5E78-574A-959D-E2D39B9D15AA}" dt="2022-08-23T12:19:16.584" v="8" actId="478"/>
          <ac:spMkLst>
            <pc:docMk/>
            <pc:sldMk cId="1887461711" sldId="258"/>
            <ac:spMk id="3" creationId="{32EC509A-7BC3-AF44-A3FB-557AFF5E5D08}"/>
          </ac:spMkLst>
        </pc:spChg>
        <pc:spChg chg="topLvl">
          <ac:chgData name="Van Opstal Katrien" userId="ebce5650-26cb-4e69-b668-8c9fdb66b9ad" providerId="ADAL" clId="{ED9DB991-5E78-574A-959D-E2D39B9D15AA}" dt="2022-08-23T12:19:35.964" v="11" actId="165"/>
          <ac:spMkLst>
            <pc:docMk/>
            <pc:sldMk cId="1887461711" sldId="258"/>
            <ac:spMk id="4" creationId="{B333DE97-8D2C-B546-99B6-0D5762EA717B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19" creationId="{3CD4F0C6-F498-D8B2-CFEB-DDA035C4A12C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0" creationId="{BC9346F5-D687-56BA-8451-98EA73977C1A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1" creationId="{B6ADD08D-700D-C253-D213-F5F6594D98B2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2" creationId="{DE5F0E5B-A8C4-6A50-CBD8-1A162F706C64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3" creationId="{E8291DC9-594C-0F80-91CA-859668059AA6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4" creationId="{3D09B542-DBBB-4E16-CD66-D711DC7AD3EA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5" creationId="{FE6C538F-E769-151C-3CAB-109F3B878ECC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6" creationId="{EA14D745-BBAB-A64E-DF7D-E38863D0AABC}"/>
          </ac:spMkLst>
        </pc:spChg>
        <pc:spChg chg="del topLvl">
          <ac:chgData name="Van Opstal Katrien" userId="ebce5650-26cb-4e69-b668-8c9fdb66b9ad" providerId="ADAL" clId="{ED9DB991-5E78-574A-959D-E2D39B9D15AA}" dt="2022-08-23T12:19:42.448" v="12" actId="478"/>
          <ac:spMkLst>
            <pc:docMk/>
            <pc:sldMk cId="1887461711" sldId="258"/>
            <ac:spMk id="27" creationId="{A3C0F694-88C8-43E0-9834-D3887820C439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8" creationId="{B8EFF4C6-042E-BF9E-55EF-09CB4BC790A3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29" creationId="{89197254-EA7D-551A-5874-2BD525237D52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30" creationId="{1A24166D-7312-87C3-4C7B-EFFFE174F0F4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31" creationId="{934F3109-9551-0E53-DA0A-9CB536DE017E}"/>
          </ac:spMkLst>
        </pc:spChg>
        <pc:spChg chg="mod">
          <ac:chgData name="Van Opstal Katrien" userId="ebce5650-26cb-4e69-b668-8c9fdb66b9ad" providerId="ADAL" clId="{ED9DB991-5E78-574A-959D-E2D39B9D15AA}" dt="2022-08-23T12:19:59.470" v="18"/>
          <ac:spMkLst>
            <pc:docMk/>
            <pc:sldMk cId="1887461711" sldId="258"/>
            <ac:spMk id="32" creationId="{D13B6667-DCFF-917A-0BD5-43868DBE7E5A}"/>
          </ac:spMkLst>
        </pc:spChg>
        <pc:spChg chg="add del mod">
          <ac:chgData name="Van Opstal Katrien" userId="ebce5650-26cb-4e69-b668-8c9fdb66b9ad" providerId="ADAL" clId="{ED9DB991-5E78-574A-959D-E2D39B9D15AA}" dt="2022-08-23T12:20:05.095" v="19" actId="478"/>
          <ac:spMkLst>
            <pc:docMk/>
            <pc:sldMk cId="1887461711" sldId="258"/>
            <ac:spMk id="33" creationId="{528A440D-4DF2-9026-3962-503D4FAC8386}"/>
          </ac:spMkLst>
        </pc:spChg>
        <pc:grpChg chg="add del">
          <ac:chgData name="Van Opstal Katrien" userId="ebce5650-26cb-4e69-b668-8c9fdb66b9ad" providerId="ADAL" clId="{ED9DB991-5E78-574A-959D-E2D39B9D15AA}" dt="2022-08-23T12:19:35.964" v="11" actId="165"/>
          <ac:grpSpMkLst>
            <pc:docMk/>
            <pc:sldMk cId="1887461711" sldId="258"/>
            <ac:grpSpMk id="13" creationId="{64A72C12-FBC7-E64A-9FC6-D9D23BB1CD77}"/>
          </ac:grpSpMkLst>
        </pc:grpChg>
        <pc:grpChg chg="del topLvl">
          <ac:chgData name="Van Opstal Katrien" userId="ebce5650-26cb-4e69-b668-8c9fdb66b9ad" providerId="ADAL" clId="{ED9DB991-5E78-574A-959D-E2D39B9D15AA}" dt="2022-08-23T12:19:42.448" v="12" actId="478"/>
          <ac:grpSpMkLst>
            <pc:docMk/>
            <pc:sldMk cId="1887461711" sldId="258"/>
            <ac:grpSpMk id="15" creationId="{E678CC46-8675-6E4E-92EE-396A18456125}"/>
          </ac:grpSpMkLst>
        </pc:grpChg>
        <pc:grpChg chg="add mod">
          <ac:chgData name="Van Opstal Katrien" userId="ebce5650-26cb-4e69-b668-8c9fdb66b9ad" providerId="ADAL" clId="{ED9DB991-5E78-574A-959D-E2D39B9D15AA}" dt="2022-08-23T12:19:59.470" v="18"/>
          <ac:grpSpMkLst>
            <pc:docMk/>
            <pc:sldMk cId="1887461711" sldId="258"/>
            <ac:grpSpMk id="16" creationId="{A66C95D2-6807-7B32-E59B-31B831D085F2}"/>
          </ac:grpSpMkLst>
        </pc:grpChg>
        <pc:grpChg chg="mod">
          <ac:chgData name="Van Opstal Katrien" userId="ebce5650-26cb-4e69-b668-8c9fdb66b9ad" providerId="ADAL" clId="{ED9DB991-5E78-574A-959D-E2D39B9D15AA}" dt="2022-08-23T12:19:59.470" v="18"/>
          <ac:grpSpMkLst>
            <pc:docMk/>
            <pc:sldMk cId="1887461711" sldId="258"/>
            <ac:grpSpMk id="17" creationId="{268F3A68-E732-FFDB-9785-950C41204E6E}"/>
          </ac:grpSpMkLst>
        </pc:grpChg>
        <pc:grpChg chg="mod">
          <ac:chgData name="Van Opstal Katrien" userId="ebce5650-26cb-4e69-b668-8c9fdb66b9ad" providerId="ADAL" clId="{ED9DB991-5E78-574A-959D-E2D39B9D15AA}" dt="2022-08-23T12:19:59.470" v="18"/>
          <ac:grpSpMkLst>
            <pc:docMk/>
            <pc:sldMk cId="1887461711" sldId="258"/>
            <ac:grpSpMk id="18" creationId="{4FEA3A98-D8C2-1433-1032-48EFFFCED479}"/>
          </ac:grpSpMkLst>
        </pc:grpChg>
        <pc:grpChg chg="add">
          <ac:chgData name="Van Opstal Katrien" userId="ebce5650-26cb-4e69-b668-8c9fdb66b9ad" providerId="ADAL" clId="{ED9DB991-5E78-574A-959D-E2D39B9D15AA}" dt="2022-08-23T12:20:12.574" v="20" actId="164"/>
          <ac:grpSpMkLst>
            <pc:docMk/>
            <pc:sldMk cId="1887461711" sldId="258"/>
            <ac:grpSpMk id="34" creationId="{6E79226E-54C1-A272-6FE5-A4F511A3D463}"/>
          </ac:grpSpMkLst>
        </pc:grpChg>
      </pc:sldChg>
    </pc:docChg>
  </pc:docChgLst>
  <pc:docChgLst>
    <pc:chgData name="Van Opstal Katrien" userId="ebce5650-26cb-4e69-b668-8c9fdb66b9ad" providerId="ADAL" clId="{F4BB67B9-8538-7940-AEA5-AB52B5044C50}"/>
    <pc:docChg chg="custSel addSld modSld">
      <pc:chgData name="Van Opstal Katrien" userId="ebce5650-26cb-4e69-b668-8c9fdb66b9ad" providerId="ADAL" clId="{F4BB67B9-8538-7940-AEA5-AB52B5044C50}" dt="2023-03-27T14:39:01.079" v="236" actId="1076"/>
      <pc:docMkLst>
        <pc:docMk/>
      </pc:docMkLst>
      <pc:sldChg chg="addSp delSp modSp new mod">
        <pc:chgData name="Van Opstal Katrien" userId="ebce5650-26cb-4e69-b668-8c9fdb66b9ad" providerId="ADAL" clId="{F4BB67B9-8538-7940-AEA5-AB52B5044C50}" dt="2023-03-27T14:39:01.079" v="236" actId="1076"/>
        <pc:sldMkLst>
          <pc:docMk/>
          <pc:sldMk cId="2088824724" sldId="259"/>
        </pc:sldMkLst>
        <pc:spChg chg="del">
          <ac:chgData name="Van Opstal Katrien" userId="ebce5650-26cb-4e69-b668-8c9fdb66b9ad" providerId="ADAL" clId="{F4BB67B9-8538-7940-AEA5-AB52B5044C50}" dt="2023-03-27T14:35:26.612" v="1" actId="478"/>
          <ac:spMkLst>
            <pc:docMk/>
            <pc:sldMk cId="2088824724" sldId="259"/>
            <ac:spMk id="2" creationId="{07D7F894-8E47-4D4E-998D-1426BD485DB8}"/>
          </ac:spMkLst>
        </pc:spChg>
        <pc:spChg chg="del">
          <ac:chgData name="Van Opstal Katrien" userId="ebce5650-26cb-4e69-b668-8c9fdb66b9ad" providerId="ADAL" clId="{F4BB67B9-8538-7940-AEA5-AB52B5044C50}" dt="2023-03-27T14:35:29.053" v="2" actId="478"/>
          <ac:spMkLst>
            <pc:docMk/>
            <pc:sldMk cId="2088824724" sldId="259"/>
            <ac:spMk id="3" creationId="{D378EF09-A3D5-CE42-A13A-340FCF05BA82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5" creationId="{1B2EF8F0-601C-0D43-A725-97DC8691662A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6" creationId="{1413D942-23D3-FE48-8B95-179C92291686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7" creationId="{9549A9F1-EFB2-C842-A20D-45BCA590EA9E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8" creationId="{4D88C0E5-25AF-8248-8716-8B28131A5DB6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9" creationId="{03BFFAB0-E675-E149-94DA-118B17883949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10" creationId="{F4DA5F75-9E8E-D24B-9CE6-2351CE1BC119}"/>
          </ac:spMkLst>
        </pc:spChg>
        <pc:spChg chg="mod">
          <ac:chgData name="Van Opstal Katrien" userId="ebce5650-26cb-4e69-b668-8c9fdb66b9ad" providerId="ADAL" clId="{F4BB67B9-8538-7940-AEA5-AB52B5044C50}" dt="2023-03-27T14:37:16.599" v="233" actId="1076"/>
          <ac:spMkLst>
            <pc:docMk/>
            <pc:sldMk cId="2088824724" sldId="259"/>
            <ac:spMk id="11" creationId="{7968DC85-6D57-D94B-83D7-D59194BD22C7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12" creationId="{CCCC0242-1FC0-AC41-B5D2-8FDAC0F24EB0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13" creationId="{F056C155-445E-224A-8954-ACF7FBE2C294}"/>
          </ac:spMkLst>
        </pc:spChg>
        <pc:spChg chg="mod">
          <ac:chgData name="Van Opstal Katrien" userId="ebce5650-26cb-4e69-b668-8c9fdb66b9ad" providerId="ADAL" clId="{F4BB67B9-8538-7940-AEA5-AB52B5044C50}" dt="2023-03-27T14:35:30.128" v="3"/>
          <ac:spMkLst>
            <pc:docMk/>
            <pc:sldMk cId="2088824724" sldId="259"/>
            <ac:spMk id="14" creationId="{8B58395E-D264-DF47-84B4-5A5786180DD3}"/>
          </ac:spMkLst>
        </pc:spChg>
        <pc:spChg chg="mod">
          <ac:chgData name="Van Opstal Katrien" userId="ebce5650-26cb-4e69-b668-8c9fdb66b9ad" providerId="ADAL" clId="{F4BB67B9-8538-7940-AEA5-AB52B5044C50}" dt="2023-03-27T14:39:01.079" v="236" actId="1076"/>
          <ac:spMkLst>
            <pc:docMk/>
            <pc:sldMk cId="2088824724" sldId="259"/>
            <ac:spMk id="15" creationId="{1EC24671-21B3-F24C-9928-F79F2647831D}"/>
          </ac:spMkLst>
        </pc:spChg>
        <pc:spChg chg="add mod">
          <ac:chgData name="Van Opstal Katrien" userId="ebce5650-26cb-4e69-b668-8c9fdb66b9ad" providerId="ADAL" clId="{F4BB67B9-8538-7940-AEA5-AB52B5044C50}" dt="2023-03-27T14:37:21.512" v="234" actId="1076"/>
          <ac:spMkLst>
            <pc:docMk/>
            <pc:sldMk cId="2088824724" sldId="259"/>
            <ac:spMk id="16" creationId="{07A80A8C-1DBF-8441-BD94-B73C24AB8479}"/>
          </ac:spMkLst>
        </pc:spChg>
        <pc:grpChg chg="add mod">
          <ac:chgData name="Van Opstal Katrien" userId="ebce5650-26cb-4e69-b668-8c9fdb66b9ad" providerId="ADAL" clId="{F4BB67B9-8538-7940-AEA5-AB52B5044C50}" dt="2023-03-27T14:35:46.264" v="5" actId="14100"/>
          <ac:grpSpMkLst>
            <pc:docMk/>
            <pc:sldMk cId="2088824724" sldId="259"/>
            <ac:grpSpMk id="4" creationId="{2D0B4285-3D01-A840-B774-91516CDBF194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C3F20-5A60-164A-98C9-A11A36B47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317117-DD20-F14A-A826-226B4EEEC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8F2D4A-D927-0941-A32D-953214617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84A59F-EEFE-7342-9C56-ADC9C00C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C08AA6-2BEF-4547-9A33-837592C7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04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8424F-2D04-2848-AD3A-BF9851E0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48C7CC-2D49-E043-86FD-A8EFF316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95EC60-A4D0-4445-B6D6-0A811DA1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EE2B1C-0266-B744-B3A4-82B44B74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F12CCA-5C6D-BA47-B58E-87DF8343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469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9598633-8A5B-FC4E-B4EC-7B4C7ECB8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86AFB9-822D-604F-87C0-FB75636EA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A85811-719B-7447-8CD3-ED3623AF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BB7622-E420-0C4C-A128-70F1B8C3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ABB483-F851-3149-A45A-552A0DDE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960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C8470-DAC9-3544-B9F0-668F1653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A999EA-1C33-E945-9462-6324E948E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FF329E-95A6-C841-ADA2-7680B716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55CBFC-9537-6D45-986D-BE74A457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1975BE-385C-CB42-B0BF-15209C0A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818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E05E5-5468-724A-A2EC-09383374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C365E0-723E-C245-A325-E64BD241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A831B5-318B-5A40-BA7A-EC5BD69A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3C9A5C-B649-8842-AF89-7449C1A0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2C11E5-611D-B844-9485-D39BFC30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398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3E6C5-CEBA-7542-A336-46CB14C1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A30676-85D9-614A-BE1C-BCB6074A8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88A18E-965A-554E-81D1-387D79B87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83420F-D1FC-C641-B1BE-387B4E40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FA162D-32ED-6A48-B019-A5B50411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95A086-2BB8-964F-BE15-05479C6E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901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FBFAD-C6A2-EC4B-945A-A2904D12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490A07-573F-684D-BCE6-839B1D1FF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794FB6-B975-DB4A-8C27-44DF8D185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25BDB2B-EAE8-0148-BD2D-04437E65D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BE58A1-4147-5047-A513-7EF876097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29C6F03-8A24-6B4D-868C-9CDA36D8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59E4829-31B5-4C4C-8CE4-CA1E7139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F82244A-8E2C-BE42-925F-B4653E32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9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9EC63-2B29-5D42-A157-908A8A56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4D0FCE-D0B3-5942-BE55-CEA3F8DB4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69990A0-3B16-F948-AE27-359CDD92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0CD8E9-5922-BA4A-B0E0-EBDD0866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45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BE07D5-88F1-6F48-A332-45CB8B00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B447685-6CEC-024D-9322-4E06C075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77B6A80-BA93-384C-8760-C5D6A3CE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882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B5E7F-C901-4B4A-BE0D-61484C78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C2AF2A-4ECC-A74B-A558-D70D2DAD5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111610-962E-B243-9850-1CC225D3D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DE853C-E60F-A148-9E69-47944DDA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23C9F7-EDBA-2249-BC71-82182338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1713FA-5CEA-DA4B-A724-CB506C3A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192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15D3B-6603-1947-B1A7-32B04A8E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D021707-5060-0841-ABCD-A09561FA2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00B24D-DA52-B845-9410-3E502BD18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C87B65-1667-B64A-A890-555E1027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7D62D7-0DDD-4F42-AD96-A272D457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EFAF88-0867-C544-AB65-BF1B28B5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950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F3D098-0529-AC48-B2C6-73B64B6C1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A57990-7939-E54F-AC78-B44D14874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22ED38-0CFD-364E-896C-BE6F662B5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E52CC-8488-CA4E-BE7B-21CFAEE6953B}" type="datetimeFigureOut">
              <a:rPr lang="nl-BE" smtClean="0"/>
              <a:t>27/03/23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FBB390-D687-6749-A340-E20B2D399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BA69E1-C03F-0F4D-A43D-A45760023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045A-DBD9-1D4E-A1CD-9487424365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233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838FDBC5-492B-C1F1-00E4-C1DE40858B00}"/>
              </a:ext>
            </a:extLst>
          </p:cNvPr>
          <p:cNvGrpSpPr/>
          <p:nvPr/>
        </p:nvGrpSpPr>
        <p:grpSpPr>
          <a:xfrm>
            <a:off x="2094400" y="1314362"/>
            <a:ext cx="10097600" cy="5416168"/>
            <a:chOff x="2094400" y="1314362"/>
            <a:chExt cx="10097600" cy="5416168"/>
          </a:xfrm>
        </p:grpSpPr>
        <p:sp>
          <p:nvSpPr>
            <p:cNvPr id="3" name="Titel 1">
              <a:extLst>
                <a:ext uri="{FF2B5EF4-FFF2-40B4-BE49-F238E27FC236}">
                  <a16:creationId xmlns:a16="http://schemas.microsoft.com/office/drawing/2014/main" id="{57F9F770-7426-F049-A000-18FE4988EDF9}"/>
                </a:ext>
              </a:extLst>
            </p:cNvPr>
            <p:cNvSpPr txBox="1">
              <a:spLocks/>
            </p:cNvSpPr>
            <p:nvPr/>
          </p:nvSpPr>
          <p:spPr>
            <a:xfrm>
              <a:off x="2094400" y="1932968"/>
              <a:ext cx="10097600" cy="462023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nl-BE" sz="2400" dirty="0">
                <a:latin typeface="Arial"/>
                <a:cs typeface="Arial"/>
              </a:endParaRPr>
            </a:p>
          </p:txBody>
        </p:sp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74C86679-318F-24C5-8B25-2E6DF52B893D}"/>
                </a:ext>
              </a:extLst>
            </p:cNvPr>
            <p:cNvSpPr/>
            <p:nvPr/>
          </p:nvSpPr>
          <p:spPr>
            <a:xfrm>
              <a:off x="3966004" y="1314362"/>
              <a:ext cx="4085863" cy="3449255"/>
            </a:xfrm>
            <a:prstGeom prst="ellipse">
              <a:avLst/>
            </a:prstGeom>
            <a:solidFill>
              <a:srgbClr val="C3D8C4">
                <a:alpha val="40000"/>
              </a:srgbClr>
            </a:solidFill>
            <a:ln>
              <a:solidFill>
                <a:srgbClr val="436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F3B42C51-50E6-B873-2D88-975349DFA37F}"/>
                </a:ext>
              </a:extLst>
            </p:cNvPr>
            <p:cNvSpPr/>
            <p:nvPr/>
          </p:nvSpPr>
          <p:spPr>
            <a:xfrm>
              <a:off x="5497147" y="3281275"/>
              <a:ext cx="4085863" cy="3449255"/>
            </a:xfrm>
            <a:prstGeom prst="ellipse">
              <a:avLst/>
            </a:prstGeom>
            <a:solidFill>
              <a:srgbClr val="C3D8C4">
                <a:alpha val="40000"/>
              </a:srgbClr>
            </a:solidFill>
            <a:ln>
              <a:solidFill>
                <a:srgbClr val="436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Ovaal 15">
              <a:extLst>
                <a:ext uri="{FF2B5EF4-FFF2-40B4-BE49-F238E27FC236}">
                  <a16:creationId xmlns:a16="http://schemas.microsoft.com/office/drawing/2014/main" id="{2A4A2B69-9ECE-F67B-668E-B0AE93755F4D}"/>
                </a:ext>
              </a:extLst>
            </p:cNvPr>
            <p:cNvSpPr/>
            <p:nvPr/>
          </p:nvSpPr>
          <p:spPr>
            <a:xfrm>
              <a:off x="7028291" y="1314362"/>
              <a:ext cx="4085863" cy="3449255"/>
            </a:xfrm>
            <a:prstGeom prst="ellipse">
              <a:avLst/>
            </a:prstGeom>
            <a:solidFill>
              <a:srgbClr val="C3D8C4">
                <a:alpha val="40000"/>
              </a:srgbClr>
            </a:solidFill>
            <a:ln>
              <a:solidFill>
                <a:srgbClr val="436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E04746DD-3237-4BAB-2B40-F4C4AA0C1BA0}"/>
                </a:ext>
              </a:extLst>
            </p:cNvPr>
            <p:cNvSpPr txBox="1"/>
            <p:nvPr/>
          </p:nvSpPr>
          <p:spPr>
            <a:xfrm>
              <a:off x="4627934" y="1483195"/>
              <a:ext cx="22513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3600" dirty="0"/>
                <a:t>CRAFT</a:t>
              </a:r>
            </a:p>
            <a:p>
              <a:pPr algn="ctr"/>
              <a:r>
                <a:rPr lang="nl-BE" sz="3600" dirty="0"/>
                <a:t>-the voice-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139229AE-4E96-DF07-AA53-502034280B2C}"/>
                </a:ext>
              </a:extLst>
            </p:cNvPr>
            <p:cNvSpPr txBox="1"/>
            <p:nvPr/>
          </p:nvSpPr>
          <p:spPr>
            <a:xfrm>
              <a:off x="6781330" y="1697654"/>
              <a:ext cx="49645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3600" dirty="0"/>
                <a:t>MUSICALITY</a:t>
              </a:r>
            </a:p>
            <a:p>
              <a:pPr algn="ctr"/>
              <a:r>
                <a:rPr lang="nl-BE" sz="3600" dirty="0"/>
                <a:t>-the music-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AC750D37-76A7-3EE7-3D6B-3FCA785A8159}"/>
                </a:ext>
              </a:extLst>
            </p:cNvPr>
            <p:cNvSpPr txBox="1"/>
            <p:nvPr/>
          </p:nvSpPr>
          <p:spPr>
            <a:xfrm>
              <a:off x="4759756" y="4622610"/>
              <a:ext cx="55606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3600" dirty="0"/>
                <a:t>INTENTION</a:t>
              </a:r>
            </a:p>
            <a:p>
              <a:pPr algn="ctr"/>
              <a:r>
                <a:rPr lang="nl-BE" sz="3600" dirty="0"/>
                <a:t>-heart and soul-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257EC5C2-CF5C-92AF-8E58-CB45008CAB16}"/>
                </a:ext>
              </a:extLst>
            </p:cNvPr>
            <p:cNvSpPr txBox="1"/>
            <p:nvPr/>
          </p:nvSpPr>
          <p:spPr>
            <a:xfrm>
              <a:off x="4111826" y="2559968"/>
              <a:ext cx="27146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/>
                <a:t>Mixing Table Model</a:t>
              </a:r>
            </a:p>
            <a:p>
              <a:r>
                <a:rPr lang="nl-BE" dirty="0"/>
                <a:t>EVT CVT</a:t>
              </a:r>
            </a:p>
            <a:p>
              <a:r>
                <a:rPr lang="nl-BE" dirty="0"/>
                <a:t>All vocal technical training</a:t>
              </a:r>
            </a:p>
            <a:p>
              <a:r>
                <a:rPr lang="nl-BE" dirty="0"/>
                <a:t>…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EE0097BA-C597-AB4B-CF2F-A511710454F6}"/>
                </a:ext>
              </a:extLst>
            </p:cNvPr>
            <p:cNvSpPr txBox="1"/>
            <p:nvPr/>
          </p:nvSpPr>
          <p:spPr>
            <a:xfrm>
              <a:off x="9263603" y="3038989"/>
              <a:ext cx="11591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/>
                <a:t>Harmony</a:t>
              </a:r>
            </a:p>
            <a:p>
              <a:r>
                <a:rPr lang="nl-BE" dirty="0"/>
                <a:t>Rhythm</a:t>
              </a:r>
            </a:p>
            <a:p>
              <a:r>
                <a:rPr lang="nl-BE" dirty="0"/>
                <a:t>Phrasing</a:t>
              </a:r>
            </a:p>
            <a:p>
              <a:r>
                <a:rPr lang="nl-BE" dirty="0"/>
                <a:t>…</a:t>
              </a:r>
            </a:p>
          </p:txBody>
        </p:sp>
        <p:sp>
          <p:nvSpPr>
            <p:cNvPr id="22" name="Hart 21">
              <a:extLst>
                <a:ext uri="{FF2B5EF4-FFF2-40B4-BE49-F238E27FC236}">
                  <a16:creationId xmlns:a16="http://schemas.microsoft.com/office/drawing/2014/main" id="{19CD73E5-4D4B-D96A-B4C0-FF7F7A1C081E}"/>
                </a:ext>
              </a:extLst>
            </p:cNvPr>
            <p:cNvSpPr/>
            <p:nvPr/>
          </p:nvSpPr>
          <p:spPr>
            <a:xfrm>
              <a:off x="7161786" y="3311254"/>
              <a:ext cx="751751" cy="727145"/>
            </a:xfrm>
            <a:prstGeom prst="heart">
              <a:avLst/>
            </a:prstGeom>
            <a:solidFill>
              <a:srgbClr val="436858">
                <a:alpha val="67000"/>
              </a:srgbClr>
            </a:solidFill>
            <a:ln>
              <a:solidFill>
                <a:srgbClr val="BE72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E544FECB-ED14-C4E8-F3A2-A433AB75F807}"/>
                </a:ext>
              </a:extLst>
            </p:cNvPr>
            <p:cNvSpPr txBox="1"/>
            <p:nvPr/>
          </p:nvSpPr>
          <p:spPr>
            <a:xfrm>
              <a:off x="7116996" y="3423443"/>
              <a:ext cx="1434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>
                  <a:ln>
                    <a:solidFill>
                      <a:srgbClr val="1D1D1B"/>
                    </a:solidFill>
                  </a:ln>
                  <a:solidFill>
                    <a:srgbClr val="BE723D"/>
                  </a:solidFill>
                </a:rPr>
                <a:t>MAGIC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24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ep 27">
            <a:extLst>
              <a:ext uri="{FF2B5EF4-FFF2-40B4-BE49-F238E27FC236}">
                <a16:creationId xmlns:a16="http://schemas.microsoft.com/office/drawing/2014/main" id="{6BC4D70F-E1CD-A71C-CA75-330CE2405F8B}"/>
              </a:ext>
            </a:extLst>
          </p:cNvPr>
          <p:cNvGrpSpPr/>
          <p:nvPr/>
        </p:nvGrpSpPr>
        <p:grpSpPr>
          <a:xfrm>
            <a:off x="-72330" y="1100205"/>
            <a:ext cx="10097600" cy="5416168"/>
            <a:chOff x="-72330" y="1100205"/>
            <a:chExt cx="10097600" cy="5416168"/>
          </a:xfrm>
        </p:grpSpPr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1ED4B74C-7A6C-E4BE-3966-5E3848CE59AD}"/>
                </a:ext>
              </a:extLst>
            </p:cNvPr>
            <p:cNvGrpSpPr/>
            <p:nvPr/>
          </p:nvGrpSpPr>
          <p:grpSpPr>
            <a:xfrm>
              <a:off x="471488" y="3259649"/>
              <a:ext cx="5636248" cy="2466381"/>
              <a:chOff x="471488" y="3259649"/>
              <a:chExt cx="5636248" cy="2466381"/>
            </a:xfrm>
          </p:grpSpPr>
          <p:sp>
            <p:nvSpPr>
              <p:cNvPr id="27" name="Ovaal 26">
                <a:extLst>
                  <a:ext uri="{FF2B5EF4-FFF2-40B4-BE49-F238E27FC236}">
                    <a16:creationId xmlns:a16="http://schemas.microsoft.com/office/drawing/2014/main" id="{A3C0F694-88C8-43E0-9834-D3887820C439}"/>
                  </a:ext>
                </a:extLst>
              </p:cNvPr>
              <p:cNvSpPr/>
              <p:nvPr/>
            </p:nvSpPr>
            <p:spPr>
              <a:xfrm rot="19995692">
                <a:off x="3181656" y="3259649"/>
                <a:ext cx="2926080" cy="1097280"/>
              </a:xfrm>
              <a:prstGeom prst="ellipse">
                <a:avLst/>
              </a:prstGeom>
              <a:solidFill>
                <a:srgbClr val="E71224">
                  <a:alpha val="5000"/>
                </a:srgbClr>
              </a:solidFill>
              <a:ln w="793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endParaRPr lang="sv-SE">
                  <a:solidFill>
                    <a:srgbClr val="E71224"/>
                  </a:solidFill>
                </a:endParaRPr>
              </a:p>
            </p:txBody>
          </p:sp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2EC509A-7BC3-AF44-A3FB-557AFF5E5D08}"/>
                  </a:ext>
                </a:extLst>
              </p:cNvPr>
              <p:cNvSpPr txBox="1"/>
              <p:nvPr/>
            </p:nvSpPr>
            <p:spPr>
              <a:xfrm>
                <a:off x="471488" y="4525701"/>
                <a:ext cx="261976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sz="3600" b="1" dirty="0">
                    <a:solidFill>
                      <a:schemeClr val="accent1"/>
                    </a:solidFill>
                  </a:rPr>
                  <a:t>The singer inside out</a:t>
                </a:r>
              </a:p>
            </p:txBody>
          </p:sp>
        </p:grpSp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2AB32959-D4DA-F479-4487-75E768C3E3B2}"/>
                </a:ext>
              </a:extLst>
            </p:cNvPr>
            <p:cNvGrpSpPr/>
            <p:nvPr/>
          </p:nvGrpSpPr>
          <p:grpSpPr>
            <a:xfrm>
              <a:off x="-72330" y="1100205"/>
              <a:ext cx="10097600" cy="5416168"/>
              <a:chOff x="2094400" y="1314362"/>
              <a:chExt cx="10097600" cy="5416168"/>
            </a:xfrm>
          </p:grpSpPr>
          <p:sp>
            <p:nvSpPr>
              <p:cNvPr id="13" name="Titel 1">
                <a:extLst>
                  <a:ext uri="{FF2B5EF4-FFF2-40B4-BE49-F238E27FC236}">
                    <a16:creationId xmlns:a16="http://schemas.microsoft.com/office/drawing/2014/main" id="{68212E31-0DF8-F388-BAC8-8198163EC8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94400" y="1932968"/>
                <a:ext cx="10097600" cy="4620234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nl-BE" sz="2400" dirty="0">
                  <a:latin typeface="Arial"/>
                  <a:cs typeface="Arial"/>
                </a:endParaRPr>
              </a:p>
            </p:txBody>
          </p:sp>
          <p:sp>
            <p:nvSpPr>
              <p:cNvPr id="16" name="Ovaal 15">
                <a:extLst>
                  <a:ext uri="{FF2B5EF4-FFF2-40B4-BE49-F238E27FC236}">
                    <a16:creationId xmlns:a16="http://schemas.microsoft.com/office/drawing/2014/main" id="{279130F0-4511-998C-8592-D65DF6C6BB83}"/>
                  </a:ext>
                </a:extLst>
              </p:cNvPr>
              <p:cNvSpPr/>
              <p:nvPr/>
            </p:nvSpPr>
            <p:spPr>
              <a:xfrm>
                <a:off x="3966004" y="1314362"/>
                <a:ext cx="4085863" cy="3449255"/>
              </a:xfrm>
              <a:prstGeom prst="ellipse">
                <a:avLst/>
              </a:prstGeom>
              <a:solidFill>
                <a:srgbClr val="C3D8C4">
                  <a:alpha val="40000"/>
                </a:srgbClr>
              </a:solidFill>
              <a:ln>
                <a:solidFill>
                  <a:srgbClr val="4368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dirty="0"/>
              </a:p>
            </p:txBody>
          </p:sp>
          <p:sp>
            <p:nvSpPr>
              <p:cNvPr id="17" name="Ovaal 16">
                <a:extLst>
                  <a:ext uri="{FF2B5EF4-FFF2-40B4-BE49-F238E27FC236}">
                    <a16:creationId xmlns:a16="http://schemas.microsoft.com/office/drawing/2014/main" id="{9C49CDDD-3593-8F59-AF81-B6B6CD5FF464}"/>
                  </a:ext>
                </a:extLst>
              </p:cNvPr>
              <p:cNvSpPr/>
              <p:nvPr/>
            </p:nvSpPr>
            <p:spPr>
              <a:xfrm>
                <a:off x="5497147" y="3281275"/>
                <a:ext cx="4085863" cy="3449255"/>
              </a:xfrm>
              <a:prstGeom prst="ellipse">
                <a:avLst/>
              </a:prstGeom>
              <a:solidFill>
                <a:srgbClr val="C3D8C4">
                  <a:alpha val="40000"/>
                </a:srgbClr>
              </a:solidFill>
              <a:ln>
                <a:solidFill>
                  <a:srgbClr val="4368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8" name="Ovaal 17">
                <a:extLst>
                  <a:ext uri="{FF2B5EF4-FFF2-40B4-BE49-F238E27FC236}">
                    <a16:creationId xmlns:a16="http://schemas.microsoft.com/office/drawing/2014/main" id="{145A4722-3264-B2EB-5D7B-9D627D6B8E42}"/>
                  </a:ext>
                </a:extLst>
              </p:cNvPr>
              <p:cNvSpPr/>
              <p:nvPr/>
            </p:nvSpPr>
            <p:spPr>
              <a:xfrm>
                <a:off x="7028291" y="1314362"/>
                <a:ext cx="4085863" cy="3449255"/>
              </a:xfrm>
              <a:prstGeom prst="ellipse">
                <a:avLst/>
              </a:prstGeom>
              <a:solidFill>
                <a:srgbClr val="C3D8C4">
                  <a:alpha val="40000"/>
                </a:srgbClr>
              </a:solidFill>
              <a:ln>
                <a:solidFill>
                  <a:srgbClr val="43685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3B8594D-3D93-AFA0-DBE4-D05F3D1D37A4}"/>
                  </a:ext>
                </a:extLst>
              </p:cNvPr>
              <p:cNvSpPr txBox="1"/>
              <p:nvPr/>
            </p:nvSpPr>
            <p:spPr>
              <a:xfrm>
                <a:off x="4627934" y="1483195"/>
                <a:ext cx="225133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BE" sz="3600" dirty="0"/>
                  <a:t>CRAFT</a:t>
                </a:r>
              </a:p>
              <a:p>
                <a:pPr algn="ctr"/>
                <a:r>
                  <a:rPr lang="nl-BE" sz="3600" dirty="0"/>
                  <a:t>-the voice-</a:t>
                </a:r>
              </a:p>
            </p:txBody>
          </p:sp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68B3BBAD-225F-850F-B9E4-BCDCFD586A43}"/>
                  </a:ext>
                </a:extLst>
              </p:cNvPr>
              <p:cNvSpPr txBox="1"/>
              <p:nvPr/>
            </p:nvSpPr>
            <p:spPr>
              <a:xfrm>
                <a:off x="6781330" y="1697654"/>
                <a:ext cx="49645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BE" sz="3600" dirty="0"/>
                  <a:t>MUSICALITY</a:t>
                </a:r>
              </a:p>
              <a:p>
                <a:pPr algn="ctr"/>
                <a:r>
                  <a:rPr lang="nl-BE" sz="3600" dirty="0"/>
                  <a:t>-the music-</a:t>
                </a:r>
              </a:p>
            </p:txBody>
          </p:sp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C075701E-E2BB-6173-13B7-3CB1DA2F655F}"/>
                  </a:ext>
                </a:extLst>
              </p:cNvPr>
              <p:cNvSpPr txBox="1"/>
              <p:nvPr/>
            </p:nvSpPr>
            <p:spPr>
              <a:xfrm>
                <a:off x="4759756" y="4622610"/>
                <a:ext cx="556064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BE" sz="3600" dirty="0"/>
                  <a:t>INTENTION</a:t>
                </a:r>
              </a:p>
              <a:p>
                <a:pPr algn="ctr"/>
                <a:r>
                  <a:rPr lang="nl-BE" sz="3600" dirty="0"/>
                  <a:t>-heart and soul-</a:t>
                </a:r>
              </a:p>
            </p:txBody>
          </p:sp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E1E80577-AE05-FF10-1607-EB79FB3E70A8}"/>
                  </a:ext>
                </a:extLst>
              </p:cNvPr>
              <p:cNvSpPr txBox="1"/>
              <p:nvPr/>
            </p:nvSpPr>
            <p:spPr>
              <a:xfrm>
                <a:off x="4111826" y="2559968"/>
                <a:ext cx="271462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dirty="0"/>
                  <a:t>Mixing Table Model</a:t>
                </a:r>
              </a:p>
              <a:p>
                <a:r>
                  <a:rPr lang="nl-BE" dirty="0"/>
                  <a:t>EVT CVT</a:t>
                </a:r>
              </a:p>
              <a:p>
                <a:r>
                  <a:rPr lang="nl-BE" dirty="0"/>
                  <a:t>All vocal technical training</a:t>
                </a:r>
              </a:p>
              <a:p>
                <a:r>
                  <a:rPr lang="nl-BE" dirty="0"/>
                  <a:t>…</a:t>
                </a:r>
              </a:p>
            </p:txBody>
          </p:sp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551484AA-C2E0-0E39-3456-E3EA8FB522D8}"/>
                  </a:ext>
                </a:extLst>
              </p:cNvPr>
              <p:cNvSpPr txBox="1"/>
              <p:nvPr/>
            </p:nvSpPr>
            <p:spPr>
              <a:xfrm>
                <a:off x="9263603" y="3038989"/>
                <a:ext cx="115919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dirty="0"/>
                  <a:t>Harmony</a:t>
                </a:r>
              </a:p>
              <a:p>
                <a:r>
                  <a:rPr lang="nl-BE" dirty="0"/>
                  <a:t>Rhythm</a:t>
                </a:r>
              </a:p>
              <a:p>
                <a:r>
                  <a:rPr lang="nl-BE" dirty="0"/>
                  <a:t>Phrasing</a:t>
                </a:r>
              </a:p>
              <a:p>
                <a:r>
                  <a:rPr lang="nl-BE" dirty="0"/>
                  <a:t>…</a:t>
                </a:r>
              </a:p>
            </p:txBody>
          </p:sp>
          <p:sp>
            <p:nvSpPr>
              <p:cNvPr id="24" name="Hart 23">
                <a:extLst>
                  <a:ext uri="{FF2B5EF4-FFF2-40B4-BE49-F238E27FC236}">
                    <a16:creationId xmlns:a16="http://schemas.microsoft.com/office/drawing/2014/main" id="{E17AFF51-1761-65CB-907D-160F7C4934AC}"/>
                  </a:ext>
                </a:extLst>
              </p:cNvPr>
              <p:cNvSpPr/>
              <p:nvPr/>
            </p:nvSpPr>
            <p:spPr>
              <a:xfrm>
                <a:off x="7161786" y="3311254"/>
                <a:ext cx="751751" cy="727145"/>
              </a:xfrm>
              <a:prstGeom prst="heart">
                <a:avLst/>
              </a:prstGeom>
              <a:solidFill>
                <a:srgbClr val="436858">
                  <a:alpha val="67000"/>
                </a:srgbClr>
              </a:solidFill>
              <a:ln>
                <a:solidFill>
                  <a:srgbClr val="BE72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A7321D41-1A0A-EA52-BEE4-25CEE8C79C1E}"/>
                  </a:ext>
                </a:extLst>
              </p:cNvPr>
              <p:cNvSpPr txBox="1"/>
              <p:nvPr/>
            </p:nvSpPr>
            <p:spPr>
              <a:xfrm>
                <a:off x="7116996" y="3423443"/>
                <a:ext cx="1434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b="1" dirty="0">
                    <a:ln>
                      <a:solidFill>
                        <a:srgbClr val="1D1D1B"/>
                      </a:solidFill>
                    </a:ln>
                    <a:solidFill>
                      <a:srgbClr val="BE723D"/>
                    </a:solidFill>
                  </a:rPr>
                  <a:t>MAGIC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471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ep 33">
            <a:extLst>
              <a:ext uri="{FF2B5EF4-FFF2-40B4-BE49-F238E27FC236}">
                <a16:creationId xmlns:a16="http://schemas.microsoft.com/office/drawing/2014/main" id="{6E79226E-54C1-A272-6FE5-A4F511A3D463}"/>
              </a:ext>
            </a:extLst>
          </p:cNvPr>
          <p:cNvGrpSpPr/>
          <p:nvPr/>
        </p:nvGrpSpPr>
        <p:grpSpPr>
          <a:xfrm>
            <a:off x="-72330" y="220224"/>
            <a:ext cx="10097600" cy="6296149"/>
            <a:chOff x="-72330" y="220224"/>
            <a:chExt cx="10097600" cy="6296149"/>
          </a:xfrm>
        </p:grpSpPr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7A29B089-10FD-8842-9692-531DE32949CF}"/>
                </a:ext>
              </a:extLst>
            </p:cNvPr>
            <p:cNvSpPr/>
            <p:nvPr/>
          </p:nvSpPr>
          <p:spPr>
            <a:xfrm>
              <a:off x="1875099" y="1076446"/>
              <a:ext cx="4085863" cy="3449255"/>
            </a:xfrm>
            <a:prstGeom prst="ellipse">
              <a:avLst/>
            </a:prstGeom>
            <a:noFill/>
            <a:ln w="730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B333DE97-8D2C-B546-99B6-0D5762EA717B}"/>
                </a:ext>
              </a:extLst>
            </p:cNvPr>
            <p:cNvSpPr txBox="1"/>
            <p:nvPr/>
          </p:nvSpPr>
          <p:spPr>
            <a:xfrm>
              <a:off x="150017" y="220224"/>
              <a:ext cx="446589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3600" b="1" dirty="0">
                  <a:solidFill>
                    <a:schemeClr val="accent2"/>
                  </a:solidFill>
                </a:rPr>
                <a:t>Vocal Jazz Technique</a:t>
              </a:r>
            </a:p>
            <a:p>
              <a:r>
                <a:rPr lang="nl-BE" sz="3600" b="1" dirty="0">
                  <a:solidFill>
                    <a:schemeClr val="accent2"/>
                  </a:solidFill>
                </a:rPr>
                <a:t>Opera Studio</a:t>
              </a:r>
            </a:p>
            <a:p>
              <a:r>
                <a:rPr lang="nl-BE" sz="3600" b="1" dirty="0">
                  <a:solidFill>
                    <a:schemeClr val="accent2"/>
                  </a:solidFill>
                </a:rPr>
                <a:t>26/8 11u</a:t>
              </a:r>
            </a:p>
          </p:txBody>
        </p:sp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A66C95D2-6807-7B32-E59B-31B831D085F2}"/>
                </a:ext>
              </a:extLst>
            </p:cNvPr>
            <p:cNvGrpSpPr/>
            <p:nvPr/>
          </p:nvGrpSpPr>
          <p:grpSpPr>
            <a:xfrm>
              <a:off x="-72330" y="1100205"/>
              <a:ext cx="10097600" cy="5416168"/>
              <a:chOff x="-72330" y="1100205"/>
              <a:chExt cx="10097600" cy="5416168"/>
            </a:xfrm>
          </p:grpSpPr>
          <p:grpSp>
            <p:nvGrpSpPr>
              <p:cNvPr id="17" name="Groep 16">
                <a:extLst>
                  <a:ext uri="{FF2B5EF4-FFF2-40B4-BE49-F238E27FC236}">
                    <a16:creationId xmlns:a16="http://schemas.microsoft.com/office/drawing/2014/main" id="{268F3A68-E732-FFDB-9785-950C41204E6E}"/>
                  </a:ext>
                </a:extLst>
              </p:cNvPr>
              <p:cNvGrpSpPr/>
              <p:nvPr/>
            </p:nvGrpSpPr>
            <p:grpSpPr>
              <a:xfrm>
                <a:off x="471488" y="3259649"/>
                <a:ext cx="5636248" cy="2466381"/>
                <a:chOff x="471488" y="3259649"/>
                <a:chExt cx="5636248" cy="2466381"/>
              </a:xfrm>
            </p:grpSpPr>
            <p:sp>
              <p:nvSpPr>
                <p:cNvPr id="31" name="Ovaal 30">
                  <a:extLst>
                    <a:ext uri="{FF2B5EF4-FFF2-40B4-BE49-F238E27FC236}">
                      <a16:creationId xmlns:a16="http://schemas.microsoft.com/office/drawing/2014/main" id="{934F3109-9551-0E53-DA0A-9CB536DE017E}"/>
                    </a:ext>
                  </a:extLst>
                </p:cNvPr>
                <p:cNvSpPr/>
                <p:nvPr/>
              </p:nvSpPr>
              <p:spPr>
                <a:xfrm rot="19995692">
                  <a:off x="3181656" y="3259649"/>
                  <a:ext cx="2926080" cy="1097280"/>
                </a:xfrm>
                <a:prstGeom prst="ellipse">
                  <a:avLst/>
                </a:prstGeom>
                <a:solidFill>
                  <a:srgbClr val="E71224">
                    <a:alpha val="5000"/>
                  </a:srgbClr>
                </a:solidFill>
                <a:ln w="793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 anchorCtr="1"/>
                <a:lstStyle/>
                <a:p>
                  <a:endParaRPr lang="sv-SE">
                    <a:solidFill>
                      <a:srgbClr val="E71224"/>
                    </a:solidFill>
                  </a:endParaRPr>
                </a:p>
              </p:txBody>
            </p:sp>
            <p:sp>
              <p:nvSpPr>
                <p:cNvPr id="32" name="Tekstvak 31">
                  <a:extLst>
                    <a:ext uri="{FF2B5EF4-FFF2-40B4-BE49-F238E27FC236}">
                      <a16:creationId xmlns:a16="http://schemas.microsoft.com/office/drawing/2014/main" id="{D13B6667-DCFF-917A-0BD5-43868DBE7E5A}"/>
                    </a:ext>
                  </a:extLst>
                </p:cNvPr>
                <p:cNvSpPr txBox="1"/>
                <p:nvPr/>
              </p:nvSpPr>
              <p:spPr>
                <a:xfrm>
                  <a:off x="471488" y="4525701"/>
                  <a:ext cx="2619768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BE" sz="3600" b="1" dirty="0">
                      <a:solidFill>
                        <a:schemeClr val="accent1"/>
                      </a:solidFill>
                    </a:rPr>
                    <a:t>The singer inside out</a:t>
                  </a:r>
                </a:p>
              </p:txBody>
            </p:sp>
          </p:grpSp>
          <p:grpSp>
            <p:nvGrpSpPr>
              <p:cNvPr id="18" name="Groep 17">
                <a:extLst>
                  <a:ext uri="{FF2B5EF4-FFF2-40B4-BE49-F238E27FC236}">
                    <a16:creationId xmlns:a16="http://schemas.microsoft.com/office/drawing/2014/main" id="{4FEA3A98-D8C2-1433-1032-48EFFFCED479}"/>
                  </a:ext>
                </a:extLst>
              </p:cNvPr>
              <p:cNvGrpSpPr/>
              <p:nvPr/>
            </p:nvGrpSpPr>
            <p:grpSpPr>
              <a:xfrm>
                <a:off x="-72330" y="1100205"/>
                <a:ext cx="10097600" cy="5416168"/>
                <a:chOff x="2094400" y="1314362"/>
                <a:chExt cx="10097600" cy="5416168"/>
              </a:xfrm>
            </p:grpSpPr>
            <p:sp>
              <p:nvSpPr>
                <p:cNvPr id="19" name="Titel 1">
                  <a:extLst>
                    <a:ext uri="{FF2B5EF4-FFF2-40B4-BE49-F238E27FC236}">
                      <a16:creationId xmlns:a16="http://schemas.microsoft.com/office/drawing/2014/main" id="{3CD4F0C6-F498-D8B2-CFEB-DDA035C4A12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094400" y="1932968"/>
                  <a:ext cx="10097600" cy="462023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rm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endParaRPr lang="nl-BE" sz="24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0" name="Ovaal 19">
                  <a:extLst>
                    <a:ext uri="{FF2B5EF4-FFF2-40B4-BE49-F238E27FC236}">
                      <a16:creationId xmlns:a16="http://schemas.microsoft.com/office/drawing/2014/main" id="{BC9346F5-D687-56BA-8451-98EA73977C1A}"/>
                    </a:ext>
                  </a:extLst>
                </p:cNvPr>
                <p:cNvSpPr/>
                <p:nvPr/>
              </p:nvSpPr>
              <p:spPr>
                <a:xfrm>
                  <a:off x="3966004" y="1314362"/>
                  <a:ext cx="4085863" cy="3449255"/>
                </a:xfrm>
                <a:prstGeom prst="ellipse">
                  <a:avLst/>
                </a:prstGeom>
                <a:solidFill>
                  <a:srgbClr val="C3D8C4">
                    <a:alpha val="40000"/>
                  </a:srgbClr>
                </a:solidFill>
                <a:ln>
                  <a:solidFill>
                    <a:srgbClr val="4368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 dirty="0"/>
                </a:p>
              </p:txBody>
            </p:sp>
            <p:sp>
              <p:nvSpPr>
                <p:cNvPr id="21" name="Ovaal 20">
                  <a:extLst>
                    <a:ext uri="{FF2B5EF4-FFF2-40B4-BE49-F238E27FC236}">
                      <a16:creationId xmlns:a16="http://schemas.microsoft.com/office/drawing/2014/main" id="{B6ADD08D-700D-C253-D213-F5F6594D98B2}"/>
                    </a:ext>
                  </a:extLst>
                </p:cNvPr>
                <p:cNvSpPr/>
                <p:nvPr/>
              </p:nvSpPr>
              <p:spPr>
                <a:xfrm>
                  <a:off x="5497147" y="3281275"/>
                  <a:ext cx="4085863" cy="3449255"/>
                </a:xfrm>
                <a:prstGeom prst="ellipse">
                  <a:avLst/>
                </a:prstGeom>
                <a:solidFill>
                  <a:srgbClr val="C3D8C4">
                    <a:alpha val="40000"/>
                  </a:srgbClr>
                </a:solidFill>
                <a:ln>
                  <a:solidFill>
                    <a:srgbClr val="4368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22" name="Ovaal 21">
                  <a:extLst>
                    <a:ext uri="{FF2B5EF4-FFF2-40B4-BE49-F238E27FC236}">
                      <a16:creationId xmlns:a16="http://schemas.microsoft.com/office/drawing/2014/main" id="{DE5F0E5B-A8C4-6A50-CBD8-1A162F706C64}"/>
                    </a:ext>
                  </a:extLst>
                </p:cNvPr>
                <p:cNvSpPr/>
                <p:nvPr/>
              </p:nvSpPr>
              <p:spPr>
                <a:xfrm>
                  <a:off x="7028291" y="1314362"/>
                  <a:ext cx="4085863" cy="3449255"/>
                </a:xfrm>
                <a:prstGeom prst="ellipse">
                  <a:avLst/>
                </a:prstGeom>
                <a:solidFill>
                  <a:srgbClr val="C3D8C4">
                    <a:alpha val="40000"/>
                  </a:srgbClr>
                </a:solidFill>
                <a:ln>
                  <a:solidFill>
                    <a:srgbClr val="43685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23" name="Tekstvak 22">
                  <a:extLst>
                    <a:ext uri="{FF2B5EF4-FFF2-40B4-BE49-F238E27FC236}">
                      <a16:creationId xmlns:a16="http://schemas.microsoft.com/office/drawing/2014/main" id="{E8291DC9-594C-0F80-91CA-859668059AA6}"/>
                    </a:ext>
                  </a:extLst>
                </p:cNvPr>
                <p:cNvSpPr txBox="1"/>
                <p:nvPr/>
              </p:nvSpPr>
              <p:spPr>
                <a:xfrm>
                  <a:off x="4627934" y="1483195"/>
                  <a:ext cx="2251336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BE" sz="3600" dirty="0"/>
                    <a:t>CRAFT</a:t>
                  </a:r>
                </a:p>
                <a:p>
                  <a:pPr algn="ctr"/>
                  <a:r>
                    <a:rPr lang="nl-BE" sz="3600" dirty="0"/>
                    <a:t>-the voice-</a:t>
                  </a:r>
                </a:p>
              </p:txBody>
            </p:sp>
            <p:sp>
              <p:nvSpPr>
                <p:cNvPr id="24" name="Tekstvak 23">
                  <a:extLst>
                    <a:ext uri="{FF2B5EF4-FFF2-40B4-BE49-F238E27FC236}">
                      <a16:creationId xmlns:a16="http://schemas.microsoft.com/office/drawing/2014/main" id="{3D09B542-DBBB-4E16-CD66-D711DC7AD3EA}"/>
                    </a:ext>
                  </a:extLst>
                </p:cNvPr>
                <p:cNvSpPr txBox="1"/>
                <p:nvPr/>
              </p:nvSpPr>
              <p:spPr>
                <a:xfrm>
                  <a:off x="6781330" y="1697654"/>
                  <a:ext cx="4964546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BE" sz="3600" dirty="0"/>
                    <a:t>MUSICALITY</a:t>
                  </a:r>
                </a:p>
                <a:p>
                  <a:pPr algn="ctr"/>
                  <a:r>
                    <a:rPr lang="nl-BE" sz="3600" dirty="0"/>
                    <a:t>-the music-</a:t>
                  </a:r>
                </a:p>
              </p:txBody>
            </p:sp>
            <p:sp>
              <p:nvSpPr>
                <p:cNvPr id="25" name="Tekstvak 24">
                  <a:extLst>
                    <a:ext uri="{FF2B5EF4-FFF2-40B4-BE49-F238E27FC236}">
                      <a16:creationId xmlns:a16="http://schemas.microsoft.com/office/drawing/2014/main" id="{FE6C538F-E769-151C-3CAB-109F3B878ECC}"/>
                    </a:ext>
                  </a:extLst>
                </p:cNvPr>
                <p:cNvSpPr txBox="1"/>
                <p:nvPr/>
              </p:nvSpPr>
              <p:spPr>
                <a:xfrm>
                  <a:off x="4759756" y="4622610"/>
                  <a:ext cx="5560643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BE" sz="3600" dirty="0"/>
                    <a:t>INTENTION</a:t>
                  </a:r>
                </a:p>
                <a:p>
                  <a:pPr algn="ctr"/>
                  <a:r>
                    <a:rPr lang="nl-BE" sz="3600" dirty="0"/>
                    <a:t>-heart and soul-</a:t>
                  </a:r>
                </a:p>
              </p:txBody>
            </p:sp>
            <p:sp>
              <p:nvSpPr>
                <p:cNvPr id="26" name="Tekstvak 25">
                  <a:extLst>
                    <a:ext uri="{FF2B5EF4-FFF2-40B4-BE49-F238E27FC236}">
                      <a16:creationId xmlns:a16="http://schemas.microsoft.com/office/drawing/2014/main" id="{EA14D745-BBAB-A64E-DF7D-E38863D0AABC}"/>
                    </a:ext>
                  </a:extLst>
                </p:cNvPr>
                <p:cNvSpPr txBox="1"/>
                <p:nvPr/>
              </p:nvSpPr>
              <p:spPr>
                <a:xfrm>
                  <a:off x="4111826" y="2559968"/>
                  <a:ext cx="2714626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BE" dirty="0"/>
                    <a:t>Mixing Table Model</a:t>
                  </a:r>
                </a:p>
                <a:p>
                  <a:r>
                    <a:rPr lang="nl-BE" dirty="0"/>
                    <a:t>EVT CVT</a:t>
                  </a:r>
                </a:p>
                <a:p>
                  <a:r>
                    <a:rPr lang="nl-BE" dirty="0"/>
                    <a:t>All vocal technical training</a:t>
                  </a:r>
                </a:p>
                <a:p>
                  <a:r>
                    <a:rPr lang="nl-BE" dirty="0"/>
                    <a:t>…</a:t>
                  </a:r>
                </a:p>
              </p:txBody>
            </p:sp>
            <p:sp>
              <p:nvSpPr>
                <p:cNvPr id="28" name="Tekstvak 27">
                  <a:extLst>
                    <a:ext uri="{FF2B5EF4-FFF2-40B4-BE49-F238E27FC236}">
                      <a16:creationId xmlns:a16="http://schemas.microsoft.com/office/drawing/2014/main" id="{B8EFF4C6-042E-BF9E-55EF-09CB4BC790A3}"/>
                    </a:ext>
                  </a:extLst>
                </p:cNvPr>
                <p:cNvSpPr txBox="1"/>
                <p:nvPr/>
              </p:nvSpPr>
              <p:spPr>
                <a:xfrm>
                  <a:off x="9263603" y="3038989"/>
                  <a:ext cx="1159190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BE" dirty="0"/>
                    <a:t>Harmony</a:t>
                  </a:r>
                </a:p>
                <a:p>
                  <a:r>
                    <a:rPr lang="nl-BE" dirty="0"/>
                    <a:t>Rhythm</a:t>
                  </a:r>
                </a:p>
                <a:p>
                  <a:r>
                    <a:rPr lang="nl-BE" dirty="0"/>
                    <a:t>Phrasing</a:t>
                  </a:r>
                </a:p>
                <a:p>
                  <a:r>
                    <a:rPr lang="nl-BE" dirty="0"/>
                    <a:t>…</a:t>
                  </a:r>
                </a:p>
              </p:txBody>
            </p:sp>
            <p:sp>
              <p:nvSpPr>
                <p:cNvPr id="29" name="Hart 28">
                  <a:extLst>
                    <a:ext uri="{FF2B5EF4-FFF2-40B4-BE49-F238E27FC236}">
                      <a16:creationId xmlns:a16="http://schemas.microsoft.com/office/drawing/2014/main" id="{89197254-EA7D-551A-5874-2BD525237D52}"/>
                    </a:ext>
                  </a:extLst>
                </p:cNvPr>
                <p:cNvSpPr/>
                <p:nvPr/>
              </p:nvSpPr>
              <p:spPr>
                <a:xfrm>
                  <a:off x="7161786" y="3311254"/>
                  <a:ext cx="751751" cy="727145"/>
                </a:xfrm>
                <a:prstGeom prst="heart">
                  <a:avLst/>
                </a:prstGeom>
                <a:solidFill>
                  <a:srgbClr val="436858">
                    <a:alpha val="67000"/>
                  </a:srgbClr>
                </a:solidFill>
                <a:ln>
                  <a:solidFill>
                    <a:srgbClr val="BE723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30" name="Tekstvak 29">
                  <a:extLst>
                    <a:ext uri="{FF2B5EF4-FFF2-40B4-BE49-F238E27FC236}">
                      <a16:creationId xmlns:a16="http://schemas.microsoft.com/office/drawing/2014/main" id="{1A24166D-7312-87C3-4C7B-EFFFE174F0F4}"/>
                    </a:ext>
                  </a:extLst>
                </p:cNvPr>
                <p:cNvSpPr txBox="1"/>
                <p:nvPr/>
              </p:nvSpPr>
              <p:spPr>
                <a:xfrm>
                  <a:off x="7116996" y="3423443"/>
                  <a:ext cx="14348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BE" b="1" dirty="0">
                      <a:ln>
                        <a:solidFill>
                          <a:srgbClr val="1D1D1B"/>
                        </a:solidFill>
                      </a:ln>
                      <a:solidFill>
                        <a:srgbClr val="BE723D"/>
                      </a:solidFill>
                    </a:rPr>
                    <a:t>MAGIC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8746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2D0B4285-3D01-A840-B774-91516CDBF194}"/>
              </a:ext>
            </a:extLst>
          </p:cNvPr>
          <p:cNvGrpSpPr/>
          <p:nvPr/>
        </p:nvGrpSpPr>
        <p:grpSpPr>
          <a:xfrm>
            <a:off x="-1493753" y="231494"/>
            <a:ext cx="13948111" cy="6499036"/>
            <a:chOff x="2094400" y="1314362"/>
            <a:chExt cx="10097600" cy="5416168"/>
          </a:xfrm>
        </p:grpSpPr>
        <p:sp>
          <p:nvSpPr>
            <p:cNvPr id="5" name="Titel 1">
              <a:extLst>
                <a:ext uri="{FF2B5EF4-FFF2-40B4-BE49-F238E27FC236}">
                  <a16:creationId xmlns:a16="http://schemas.microsoft.com/office/drawing/2014/main" id="{1B2EF8F0-601C-0D43-A725-97DC8691662A}"/>
                </a:ext>
              </a:extLst>
            </p:cNvPr>
            <p:cNvSpPr txBox="1">
              <a:spLocks/>
            </p:cNvSpPr>
            <p:nvPr/>
          </p:nvSpPr>
          <p:spPr>
            <a:xfrm>
              <a:off x="2094400" y="1932968"/>
              <a:ext cx="10097600" cy="462023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nl-BE" sz="2400" dirty="0">
                <a:latin typeface="Arial"/>
                <a:cs typeface="Arial"/>
              </a:endParaRPr>
            </a:p>
          </p:txBody>
        </p:sp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1413D942-23D3-FE48-8B95-179C92291686}"/>
                </a:ext>
              </a:extLst>
            </p:cNvPr>
            <p:cNvSpPr/>
            <p:nvPr/>
          </p:nvSpPr>
          <p:spPr>
            <a:xfrm>
              <a:off x="3966004" y="1314362"/>
              <a:ext cx="4085863" cy="3449255"/>
            </a:xfrm>
            <a:prstGeom prst="ellipse">
              <a:avLst/>
            </a:prstGeom>
            <a:solidFill>
              <a:srgbClr val="C3D8C4">
                <a:alpha val="40000"/>
              </a:srgbClr>
            </a:solidFill>
            <a:ln>
              <a:solidFill>
                <a:srgbClr val="436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9549A9F1-EFB2-C842-A20D-45BCA590EA9E}"/>
                </a:ext>
              </a:extLst>
            </p:cNvPr>
            <p:cNvSpPr/>
            <p:nvPr/>
          </p:nvSpPr>
          <p:spPr>
            <a:xfrm>
              <a:off x="5497147" y="3281275"/>
              <a:ext cx="4085863" cy="3449255"/>
            </a:xfrm>
            <a:prstGeom prst="ellipse">
              <a:avLst/>
            </a:prstGeom>
            <a:solidFill>
              <a:srgbClr val="C3D8C4">
                <a:alpha val="40000"/>
              </a:srgbClr>
            </a:solidFill>
            <a:ln>
              <a:solidFill>
                <a:srgbClr val="436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4D88C0E5-25AF-8248-8716-8B28131A5DB6}"/>
                </a:ext>
              </a:extLst>
            </p:cNvPr>
            <p:cNvSpPr/>
            <p:nvPr/>
          </p:nvSpPr>
          <p:spPr>
            <a:xfrm>
              <a:off x="7028291" y="1314362"/>
              <a:ext cx="4085863" cy="3449255"/>
            </a:xfrm>
            <a:prstGeom prst="ellipse">
              <a:avLst/>
            </a:prstGeom>
            <a:solidFill>
              <a:srgbClr val="C3D8C4">
                <a:alpha val="40000"/>
              </a:srgbClr>
            </a:solidFill>
            <a:ln>
              <a:solidFill>
                <a:srgbClr val="436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03BFFAB0-E675-E149-94DA-118B17883949}"/>
                </a:ext>
              </a:extLst>
            </p:cNvPr>
            <p:cNvSpPr txBox="1"/>
            <p:nvPr/>
          </p:nvSpPr>
          <p:spPr>
            <a:xfrm>
              <a:off x="4627934" y="1483195"/>
              <a:ext cx="22513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3600" dirty="0"/>
                <a:t>CRAFT</a:t>
              </a:r>
            </a:p>
            <a:p>
              <a:pPr algn="ctr"/>
              <a:r>
                <a:rPr lang="nl-BE" sz="3600" dirty="0"/>
                <a:t>-the voice-</a:t>
              </a: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F4DA5F75-9E8E-D24B-9CE6-2351CE1BC119}"/>
                </a:ext>
              </a:extLst>
            </p:cNvPr>
            <p:cNvSpPr txBox="1"/>
            <p:nvPr/>
          </p:nvSpPr>
          <p:spPr>
            <a:xfrm>
              <a:off x="6781330" y="1697654"/>
              <a:ext cx="49645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3600" dirty="0"/>
                <a:t>MUSICALITY</a:t>
              </a:r>
            </a:p>
            <a:p>
              <a:pPr algn="ctr"/>
              <a:r>
                <a:rPr lang="nl-BE" sz="3600" dirty="0"/>
                <a:t>-the music-</a:t>
              </a: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7968DC85-6D57-D94B-83D7-D59194BD22C7}"/>
                </a:ext>
              </a:extLst>
            </p:cNvPr>
            <p:cNvSpPr txBox="1"/>
            <p:nvPr/>
          </p:nvSpPr>
          <p:spPr>
            <a:xfrm>
              <a:off x="4757340" y="4567387"/>
              <a:ext cx="55606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3600" dirty="0"/>
                <a:t>INTENTION</a:t>
              </a:r>
            </a:p>
            <a:p>
              <a:pPr algn="ctr"/>
              <a:r>
                <a:rPr lang="nl-BE" sz="3600" dirty="0"/>
                <a:t>-heart and soul-</a:t>
              </a:r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CCCC0242-1FC0-AC41-B5D2-8FDAC0F24EB0}"/>
                </a:ext>
              </a:extLst>
            </p:cNvPr>
            <p:cNvSpPr txBox="1"/>
            <p:nvPr/>
          </p:nvSpPr>
          <p:spPr>
            <a:xfrm>
              <a:off x="4111826" y="2559968"/>
              <a:ext cx="27146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/>
                <a:t>Mixing Table Model</a:t>
              </a:r>
            </a:p>
            <a:p>
              <a:r>
                <a:rPr lang="nl-BE" dirty="0"/>
                <a:t>EVT CVT</a:t>
              </a:r>
            </a:p>
            <a:p>
              <a:r>
                <a:rPr lang="nl-BE" dirty="0"/>
                <a:t>All vocal technical training</a:t>
              </a:r>
            </a:p>
            <a:p>
              <a:r>
                <a:rPr lang="nl-BE" dirty="0"/>
                <a:t>…</a:t>
              </a:r>
            </a:p>
          </p:txBody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F056C155-445E-224A-8954-ACF7FBE2C294}"/>
                </a:ext>
              </a:extLst>
            </p:cNvPr>
            <p:cNvSpPr txBox="1"/>
            <p:nvPr/>
          </p:nvSpPr>
          <p:spPr>
            <a:xfrm>
              <a:off x="9263603" y="3038989"/>
              <a:ext cx="11591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/>
                <a:t>Harmony</a:t>
              </a:r>
            </a:p>
            <a:p>
              <a:r>
                <a:rPr lang="nl-BE" dirty="0"/>
                <a:t>Rhythm</a:t>
              </a:r>
            </a:p>
            <a:p>
              <a:r>
                <a:rPr lang="nl-BE" dirty="0"/>
                <a:t>Phrasing</a:t>
              </a:r>
            </a:p>
            <a:p>
              <a:r>
                <a:rPr lang="nl-BE" dirty="0"/>
                <a:t>…</a:t>
              </a:r>
            </a:p>
          </p:txBody>
        </p:sp>
        <p:sp>
          <p:nvSpPr>
            <p:cNvPr id="14" name="Hart 13">
              <a:extLst>
                <a:ext uri="{FF2B5EF4-FFF2-40B4-BE49-F238E27FC236}">
                  <a16:creationId xmlns:a16="http://schemas.microsoft.com/office/drawing/2014/main" id="{8B58395E-D264-DF47-84B4-5A5786180DD3}"/>
                </a:ext>
              </a:extLst>
            </p:cNvPr>
            <p:cNvSpPr/>
            <p:nvPr/>
          </p:nvSpPr>
          <p:spPr>
            <a:xfrm>
              <a:off x="7161786" y="3311254"/>
              <a:ext cx="751751" cy="727145"/>
            </a:xfrm>
            <a:prstGeom prst="heart">
              <a:avLst/>
            </a:prstGeom>
            <a:solidFill>
              <a:srgbClr val="436858">
                <a:alpha val="67000"/>
              </a:srgbClr>
            </a:solidFill>
            <a:ln>
              <a:solidFill>
                <a:srgbClr val="BE72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1EC24671-21B3-F24C-9928-F79F2647831D}"/>
                </a:ext>
              </a:extLst>
            </p:cNvPr>
            <p:cNvSpPr txBox="1"/>
            <p:nvPr/>
          </p:nvSpPr>
          <p:spPr>
            <a:xfrm>
              <a:off x="7222895" y="3537263"/>
              <a:ext cx="1434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>
                  <a:ln>
                    <a:solidFill>
                      <a:srgbClr val="1D1D1B"/>
                    </a:solidFill>
                  </a:ln>
                  <a:solidFill>
                    <a:srgbClr val="BE723D"/>
                  </a:solidFill>
                </a:rPr>
                <a:t>MAGIC</a:t>
              </a: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07A80A8C-1DBF-8441-BD94-B73C24AB8479}"/>
              </a:ext>
            </a:extLst>
          </p:cNvPr>
          <p:cNvSpPr txBox="1"/>
          <p:nvPr/>
        </p:nvSpPr>
        <p:spPr>
          <a:xfrm>
            <a:off x="4748654" y="5298602"/>
            <a:ext cx="37497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/>
              <a:t>Basic emotions training</a:t>
            </a:r>
          </a:p>
          <a:p>
            <a:r>
              <a:rPr lang="nl-BE" sz="1600" dirty="0"/>
              <a:t>Non-violent communication: emotional language</a:t>
            </a:r>
          </a:p>
          <a:p>
            <a:r>
              <a:rPr lang="nl-BE" sz="1600" dirty="0"/>
              <a:t>Kinesthetic awareness of emotions</a:t>
            </a:r>
          </a:p>
          <a:p>
            <a:r>
              <a:rPr lang="nl-BE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888247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140</Words>
  <Application>Microsoft Macintosh PowerPoint</Application>
  <PresentationFormat>Breedbeeld</PresentationFormat>
  <Paragraphs>69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 Opstal Katrien</dc:creator>
  <cp:lastModifiedBy>Van Opstal Katrien</cp:lastModifiedBy>
  <cp:revision>1</cp:revision>
  <cp:lastPrinted>2023-03-27T14:39:05Z</cp:lastPrinted>
  <dcterms:created xsi:type="dcterms:W3CDTF">2022-08-23T09:27:30Z</dcterms:created>
  <dcterms:modified xsi:type="dcterms:W3CDTF">2023-03-27T14:39:06Z</dcterms:modified>
</cp:coreProperties>
</file>