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301" r:id="rId3"/>
    <p:sldId id="265" r:id="rId4"/>
    <p:sldId id="271" r:id="rId5"/>
    <p:sldId id="291" r:id="rId6"/>
    <p:sldId id="292" r:id="rId7"/>
    <p:sldId id="295" r:id="rId8"/>
    <p:sldId id="302" r:id="rId9"/>
    <p:sldId id="297" r:id="rId10"/>
    <p:sldId id="273" r:id="rId11"/>
    <p:sldId id="276" r:id="rId12"/>
    <p:sldId id="275" r:id="rId13"/>
    <p:sldId id="307" r:id="rId14"/>
    <p:sldId id="308" r:id="rId15"/>
    <p:sldId id="294" r:id="rId16"/>
    <p:sldId id="309" r:id="rId17"/>
    <p:sldId id="260" r:id="rId18"/>
    <p:sldId id="305" r:id="rId19"/>
    <p:sldId id="303" r:id="rId20"/>
    <p:sldId id="261" r:id="rId21"/>
    <p:sldId id="264" r:id="rId22"/>
    <p:sldId id="304" r:id="rId23"/>
    <p:sldId id="268" r:id="rId24"/>
    <p:sldId id="300" r:id="rId25"/>
    <p:sldId id="293" r:id="rId26"/>
    <p:sldId id="278" r:id="rId27"/>
    <p:sldId id="279" r:id="rId28"/>
    <p:sldId id="290" r:id="rId2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1C8"/>
    <a:srgbClr val="DCE1C8"/>
    <a:srgbClr val="C3D8C4"/>
    <a:srgbClr val="436858"/>
    <a:srgbClr val="1D1D1B"/>
    <a:srgbClr val="BE723D"/>
    <a:srgbClr val="C89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391F6-A8B9-CBA0-CA71-A9BA5F7143FB}" v="4" dt="2023-07-05T13:55:16.517"/>
    <p1510:client id="{DCC1ED65-5077-3B49-8B33-FFCB0A808552}" v="131" dt="2023-07-06T13:37:59.6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1"/>
    <p:restoredTop sz="94612"/>
  </p:normalViewPr>
  <p:slideViewPr>
    <p:cSldViewPr snapToGrid="0" snapToObjects="1">
      <p:cViewPr varScale="1">
        <p:scale>
          <a:sx n="176" d="100"/>
          <a:sy n="176" d="100"/>
        </p:scale>
        <p:origin x="200" y="3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 Opstal Katrien" userId="ebce5650-26cb-4e69-b668-8c9fdb66b9ad" providerId="ADAL" clId="{DCC1ED65-5077-3B49-8B33-FFCB0A808552}"/>
    <pc:docChg chg="undo custSel addSld delSld modSld sldOrd modMainMaster modNotesMaster">
      <pc:chgData name="Van Opstal Katrien" userId="ebce5650-26cb-4e69-b668-8c9fdb66b9ad" providerId="ADAL" clId="{DCC1ED65-5077-3B49-8B33-FFCB0A808552}" dt="2023-07-06T13:37:59.698" v="1580"/>
      <pc:docMkLst>
        <pc:docMk/>
      </pc:docMkLst>
      <pc:sldChg chg="modSp modNotes">
        <pc:chgData name="Van Opstal Katrien" userId="ebce5650-26cb-4e69-b668-8c9fdb66b9ad" providerId="ADAL" clId="{DCC1ED65-5077-3B49-8B33-FFCB0A808552}" dt="2023-07-05T09:34:03.451" v="1057"/>
        <pc:sldMkLst>
          <pc:docMk/>
          <pc:sldMk cId="1218445458" sldId="257"/>
        </pc:sldMkLst>
        <pc:spChg chg="mod">
          <ac:chgData name="Van Opstal Katrien" userId="ebce5650-26cb-4e69-b668-8c9fdb66b9ad" providerId="ADAL" clId="{DCC1ED65-5077-3B49-8B33-FFCB0A808552}" dt="2023-07-05T09:33:08.393" v="1052"/>
          <ac:spMkLst>
            <pc:docMk/>
            <pc:sldMk cId="1218445458" sldId="257"/>
            <ac:spMk id="5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218445458" sldId="257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3:39.723" v="1056"/>
          <ac:spMkLst>
            <pc:docMk/>
            <pc:sldMk cId="1218445458" sldId="257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218445458" sldId="257"/>
            <ac:spMk id="1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3:04.766" v="1051"/>
          <ac:spMkLst>
            <pc:docMk/>
            <pc:sldMk cId="1218445458" sldId="257"/>
            <ac:spMk id="1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218445458" sldId="257"/>
            <ac:spMk id="17" creationId="{00000000-0000-0000-0000-000000000000}"/>
          </ac:spMkLst>
        </pc:spChg>
      </pc:sldChg>
      <pc:sldChg chg="delSp modSp add del mod">
        <pc:chgData name="Van Opstal Katrien" userId="ebce5650-26cb-4e69-b668-8c9fdb66b9ad" providerId="ADAL" clId="{DCC1ED65-5077-3B49-8B33-FFCB0A808552}" dt="2023-07-05T09:49:05.059" v="1331" actId="478"/>
        <pc:sldMkLst>
          <pc:docMk/>
          <pc:sldMk cId="525359547" sldId="260"/>
        </pc:sldMkLst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2" creationId="{E20377B8-491C-B9E6-71AF-A23A5EF3A400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3" creationId="{D02E1633-42E6-B911-C024-4BAFA798AAF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" creationId="{00000000-0000-0000-0000-000000000000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5" creationId="{67335E22-AF1E-5BC8-40A2-BE1DA7262C4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9" creationId="{00000000-0000-0000-0000-000000000000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13" creationId="{476A47FF-2AF0-40B7-76C9-F9A05A73C939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15" creationId="{0C22465A-1FE6-A29A-4009-05D41A9337A1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16" creationId="{898FC6E2-8471-A65E-E2C9-CA7BE6550C03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17" creationId="{F4543EF2-6C88-98D6-A142-8619356EBE20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18" creationId="{835AF621-7481-4908-A84B-4B7913A4174B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22" creationId="{46601887-80ED-0D78-07CD-6455F0F9041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24" creationId="{00000000-0000-0000-0000-000000000000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25" creationId="{4196598D-8CF5-9344-BD18-7574050BA6A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26" creationId="{00000000-0000-0000-0000-000000000000}"/>
          </ac:spMkLst>
        </pc:spChg>
        <pc:spChg chg="del mod">
          <ac:chgData name="Van Opstal Katrien" userId="ebce5650-26cb-4e69-b668-8c9fdb66b9ad" providerId="ADAL" clId="{DCC1ED65-5077-3B49-8B33-FFCB0A808552}" dt="2023-07-05T09:49:05.059" v="1331" actId="478"/>
          <ac:spMkLst>
            <pc:docMk/>
            <pc:sldMk cId="525359547" sldId="260"/>
            <ac:spMk id="27" creationId="{67F8F68B-7406-A8E9-3C98-1494AA04C0C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29" creationId="{B647B309-33B0-6B94-7DD1-2005F6B6744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1" creationId="{85AB40F9-F9A8-DDD9-E0C0-A3AAC6F1666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6" creationId="{82F2C972-2723-B0D1-1C20-DC86DB301A0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8" creationId="{551BC237-7B39-1C00-E70B-E538F129177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19.951" v="1303" actId="14100"/>
          <ac:spMkLst>
            <pc:docMk/>
            <pc:sldMk cId="525359547" sldId="260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3" creationId="{05AB6EB0-9D30-CF5E-A6B8-C7F25B6F920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66" creationId="{E93F78B9-7DE1-EE4B-AF40-9CFBED2A9708}"/>
          </ac:spMkLst>
        </pc:spChg>
        <pc:spChg chg="del mod">
          <ac:chgData name="Van Opstal Katrien" userId="ebce5650-26cb-4e69-b668-8c9fdb66b9ad" providerId="ADAL" clId="{DCC1ED65-5077-3B49-8B33-FFCB0A808552}" dt="2023-07-05T09:48:58.612" v="1329" actId="478"/>
          <ac:spMkLst>
            <pc:docMk/>
            <pc:sldMk cId="525359547" sldId="260"/>
            <ac:spMk id="68" creationId="{88D52272-428F-FD74-534B-E7F369CD1D8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3" creationId="{AA38B24C-CFBF-E85B-B736-68DC70AE56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7" creationId="{5EA46546-C5CE-976D-8B7C-30F2368CDF2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1" creationId="{C206BD00-0D23-D688-932A-058A88A0129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7" creationId="{75E72672-F8E3-A2DA-82AF-0B45EF2727F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25359547" sldId="260"/>
            <ac:spMk id="88" creationId="{63066C2C-3DCC-9842-9E6B-315C6F3BD59A}"/>
          </ac:spMkLst>
        </pc:spChg>
      </pc:sldChg>
      <pc:sldChg chg="modSp add del mod">
        <pc:chgData name="Van Opstal Katrien" userId="ebce5650-26cb-4e69-b668-8c9fdb66b9ad" providerId="ADAL" clId="{DCC1ED65-5077-3B49-8B33-FFCB0A808552}" dt="2023-07-05T09:48:20.984" v="1315"/>
        <pc:sldMkLst>
          <pc:docMk/>
          <pc:sldMk cId="1679549725" sldId="261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" creationId="{FB03151A-15DD-5D14-9DE6-E18202B61F1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" creationId="{B27A81D0-165D-ABE0-EB98-1C06A2B3106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" creationId="{446C614B-F96F-C702-2CAF-BAFE9A9B7F7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0" creationId="{32E4CE54-FF22-1437-B796-4646E69829D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2" creationId="{77D13C6A-406B-8980-8559-20B01B400CE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3" creationId="{D69FF09D-67CB-AB02-6189-E6A7FB98231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4" creationId="{A9648F73-611F-1CA3-3400-DE562DD2F17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5" creationId="{B74956EC-05F1-39CA-54BE-700050012A6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6" creationId="{4E8D7498-14DD-902C-BA2F-E7CFB05F883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7" creationId="{43BE1458-D0F5-2C2A-1139-B96A5A26D3A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8" creationId="{13639354-AF54-62B3-3CD3-DD3DDA95892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19" creationId="{9B399ED0-0C04-640E-58B5-517C4FB5666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0" creationId="{B9EBA1D7-44A0-BC6D-5B44-AEBAC631A5A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1" creationId="{44C957E6-6217-A3A7-19B8-DA8A8187DAC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2" creationId="{29858ADE-52E9-8F10-C4B2-95352E01E11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5" creationId="{ADDE8703-16EC-2D65-DC7C-758551227D4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7" creationId="{C4C06796-AD76-5500-6176-DA3A5C87775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29" creationId="{28DCC975-37AE-E45E-FF24-BB04EB87E3E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1" creationId="{9919BE3D-86C4-2416-D3E7-983F75AC04C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6" creationId="{AFE0D219-456A-4BA1-22E2-B53BF972D8E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27.536" v="1305" actId="14100"/>
          <ac:spMkLst>
            <pc:docMk/>
            <pc:sldMk cId="1679549725" sldId="261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66" creationId="{E93F78B9-7DE1-EE4B-AF40-9CFBED2A97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679549725" sldId="261"/>
            <ac:spMk id="88" creationId="{63066C2C-3DCC-9842-9E6B-315C6F3BD59A}"/>
          </ac:spMkLst>
        </pc:spChg>
      </pc:sldChg>
      <pc:sldChg chg="modSp add del mod">
        <pc:chgData name="Van Opstal Katrien" userId="ebce5650-26cb-4e69-b668-8c9fdb66b9ad" providerId="ADAL" clId="{DCC1ED65-5077-3B49-8B33-FFCB0A808552}" dt="2023-07-05T09:48:20.984" v="1315"/>
        <pc:sldMkLst>
          <pc:docMk/>
          <pc:sldMk cId="65669486" sldId="264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" creationId="{559593C4-59EA-AC56-C816-BF7F4B3EA29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" creationId="{42908BAF-6089-173D-A28A-8A86A3AD20B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" creationId="{4D630EBD-B738-43F4-35D0-54EF9542DA2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" creationId="{065C3E72-73B1-F736-4CD3-B86C2D351CB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0" creationId="{942EC29A-F043-0B94-2BC6-93278BBF129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2" creationId="{4C4B148D-F934-F91A-66E0-A455B734597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3" creationId="{E5C6722E-B1E7-9CE5-4D42-13164FCF109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4" creationId="{9C939CBC-04B0-39BA-C5BB-2C2B430B964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5" creationId="{A49EA10C-03FC-D9F5-3448-B50252A1FC8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6" creationId="{B21B9711-5FA5-7435-410B-996CC295F2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7" creationId="{637DC00B-086C-0F49-B993-2C0212921D6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8" creationId="{19FD921C-B883-D5DA-CC76-2FCE630EFF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19" creationId="{999D0BB6-EC34-C909-D9EC-C67B1C8F11D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0" creationId="{01BC9404-0331-6A12-D7DD-B558F5E2F4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1" creationId="{77A968B8-E54E-B041-2E63-3CBA7A3983E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2" creationId="{824DC7F4-954C-4A4F-DC2D-477C1BC003F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5" creationId="{633706D0-DDC3-A158-84D2-B0F6A0FC53D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7" creationId="{9CB55268-5F9C-CBE4-5D33-36BFFF30CEB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29" creationId="{2D62E1FE-D796-3403-5E64-A4B28C9344B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1" creationId="{522CB2C7-5B90-BA6F-D7F6-8A1C77351EC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6" creationId="{E7E57F53-F7D0-7235-0700-DE3DE1C5D41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32.438" v="1306" actId="14100"/>
          <ac:spMkLst>
            <pc:docMk/>
            <pc:sldMk cId="65669486" sldId="264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66" creationId="{E93F78B9-7DE1-EE4B-AF40-9CFBED2A97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5669486" sldId="264"/>
            <ac:spMk id="88" creationId="{63066C2C-3DCC-9842-9E6B-315C6F3BD59A}"/>
          </ac:spMkLst>
        </pc:spChg>
      </pc:sldChg>
      <pc:sldChg chg="addSp delSp modSp mod">
        <pc:chgData name="Van Opstal Katrien" userId="ebce5650-26cb-4e69-b668-8c9fdb66b9ad" providerId="ADAL" clId="{DCC1ED65-5077-3B49-8B33-FFCB0A808552}" dt="2023-07-05T09:54:16.993" v="1412" actId="1076"/>
        <pc:sldMkLst>
          <pc:docMk/>
          <pc:sldMk cId="1722912747" sldId="265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722912747" sldId="265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722912747" sldId="265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54:14.711" v="1411" actId="1076"/>
          <ac:spMkLst>
            <pc:docMk/>
            <pc:sldMk cId="1722912747" sldId="265"/>
            <ac:spMk id="25" creationId="{AE9941D2-D3E8-3E2B-03DA-6AAC299EBCB3}"/>
          </ac:spMkLst>
        </pc:spChg>
        <pc:spChg chg="mod">
          <ac:chgData name="Van Opstal Katrien" userId="ebce5650-26cb-4e69-b668-8c9fdb66b9ad" providerId="ADAL" clId="{DCC1ED65-5077-3B49-8B33-FFCB0A808552}" dt="2023-07-05T09:54:16.993" v="1412" actId="1076"/>
          <ac:spMkLst>
            <pc:docMk/>
            <pc:sldMk cId="1722912747" sldId="265"/>
            <ac:spMk id="26" creationId="{C31A211F-4479-B012-4283-E54F6803F89C}"/>
          </ac:spMkLst>
        </pc:spChg>
        <pc:spChg chg="mod">
          <ac:chgData name="Van Opstal Katrien" userId="ebce5650-26cb-4e69-b668-8c9fdb66b9ad" providerId="ADAL" clId="{DCC1ED65-5077-3B49-8B33-FFCB0A808552}" dt="2023-07-05T09:34:59.116" v="1089" actId="20577"/>
          <ac:spMkLst>
            <pc:docMk/>
            <pc:sldMk cId="1722912747" sldId="265"/>
            <ac:spMk id="30" creationId="{E61F23DB-7F53-F5DE-A0AF-0E2464E4FB3A}"/>
          </ac:spMkLst>
        </pc:spChg>
        <pc:spChg chg="mod">
          <ac:chgData name="Van Opstal Katrien" userId="ebce5650-26cb-4e69-b668-8c9fdb66b9ad" providerId="ADAL" clId="{DCC1ED65-5077-3B49-8B33-FFCB0A808552}" dt="2023-07-05T09:34:47.085" v="1060" actId="1076"/>
          <ac:spMkLst>
            <pc:docMk/>
            <pc:sldMk cId="1722912747" sldId="265"/>
            <ac:spMk id="31" creationId="{78B33739-0A3F-727C-C245-C37E50765EC9}"/>
          </ac:spMkLst>
        </pc:spChg>
        <pc:picChg chg="mod">
          <ac:chgData name="Van Opstal Katrien" userId="ebce5650-26cb-4e69-b668-8c9fdb66b9ad" providerId="ADAL" clId="{DCC1ED65-5077-3B49-8B33-FFCB0A808552}" dt="2023-07-05T09:53:31.614" v="1398" actId="14100"/>
          <ac:picMkLst>
            <pc:docMk/>
            <pc:sldMk cId="1722912747" sldId="265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3:44.561" v="1404" actId="14100"/>
          <ac:picMkLst>
            <pc:docMk/>
            <pc:sldMk cId="1722912747" sldId="265"/>
            <ac:picMk id="3" creationId="{8EEB89E8-E995-0DAD-9D84-543AEF190E4A}"/>
          </ac:picMkLst>
        </pc:picChg>
        <pc:picChg chg="add mod">
          <ac:chgData name="Van Opstal Katrien" userId="ebce5650-26cb-4e69-b668-8c9fdb66b9ad" providerId="ADAL" clId="{DCC1ED65-5077-3B49-8B33-FFCB0A808552}" dt="2023-07-05T09:53:41.278" v="1402" actId="1076"/>
          <ac:picMkLst>
            <pc:docMk/>
            <pc:sldMk cId="1722912747" sldId="265"/>
            <ac:picMk id="4" creationId="{7BD0F113-0F97-344B-5477-83A92771AA24}"/>
          </ac:picMkLst>
        </pc:picChg>
        <pc:picChg chg="del">
          <ac:chgData name="Van Opstal Katrien" userId="ebce5650-26cb-4e69-b668-8c9fdb66b9ad" providerId="ADAL" clId="{DCC1ED65-5077-3B49-8B33-FFCB0A808552}" dt="2023-07-05T09:53:21.768" v="1395" actId="478"/>
          <ac:picMkLst>
            <pc:docMk/>
            <pc:sldMk cId="1722912747" sldId="265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3:23.522" v="1396" actId="478"/>
          <ac:picMkLst>
            <pc:docMk/>
            <pc:sldMk cId="1722912747" sldId="265"/>
            <ac:picMk id="11" creationId="{5E7EA7D9-3071-11C0-4A03-D081AE20AF81}"/>
          </ac:picMkLst>
        </pc:picChg>
      </pc:sldChg>
      <pc:sldChg chg="modSp add del mod">
        <pc:chgData name="Van Opstal Katrien" userId="ebce5650-26cb-4e69-b668-8c9fdb66b9ad" providerId="ADAL" clId="{DCC1ED65-5077-3B49-8B33-FFCB0A808552}" dt="2023-07-05T09:48:20.984" v="1315"/>
        <pc:sldMkLst>
          <pc:docMk/>
          <pc:sldMk cId="2448805441" sldId="268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" creationId="{210964E9-B276-7683-0291-31C82F18048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" creationId="{E78D613A-755E-43B4-5D70-A6D641A1E86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18" creationId="{3A63ACED-93CD-675A-2B7B-04C77CC6457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19" creationId="{647DED29-E3EC-0B6D-34D0-BD00EA625CA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0" creationId="{55BF9A4A-0040-6BC7-6542-E3CC4A4225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1" creationId="{92BAFF22-3E74-91B8-1C45-F73347F1348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2" creationId="{7592DF30-984C-ADD8-AEC6-4F0A3F3F596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5" creationId="{57F44A5F-DB6C-4AC3-763E-6CAC4FA27C7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7" creationId="{C4042ACC-52F0-1DBE-71D5-A3334124FD9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29" creationId="{99605F34-63FC-510F-ACFF-798A3105C6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1" creationId="{939DFC9A-26FC-F457-29FF-797978E676B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6" creationId="{DFA0CA02-3A66-4F42-CFDF-4842A690FEE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8" creationId="{4EAC8A65-C593-8485-1506-5E247061CE9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35.572" v="1307" actId="14100"/>
          <ac:spMkLst>
            <pc:docMk/>
            <pc:sldMk cId="2448805441" sldId="268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3" creationId="{455CADE1-C05D-155D-2EE0-F402A08D952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6" creationId="{E93F78B9-7DE1-EE4B-AF40-9CFBED2A97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68" creationId="{D5C825BA-6CCD-0EEA-CB32-4B28A0FD22E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3" creationId="{9953364A-A023-83C8-C68E-E11E66664DF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7" creationId="{09C95BB0-09AF-62A0-962A-E1CC8A83942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1" creationId="{F50B486E-3FB1-E90C-836F-1A01B5F63E3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7" creationId="{A76E07DE-7B31-EA07-FD72-295B54C4C68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8" creationId="{63066C2C-3DCC-9842-9E6B-315C6F3BD59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448805441" sldId="268"/>
            <ac:spMk id="89" creationId="{F8F0E63F-C088-0C95-E948-7D8FA94E1D04}"/>
          </ac:spMkLst>
        </pc:spChg>
      </pc:sldChg>
      <pc:sldChg chg="add del">
        <pc:chgData name="Van Opstal Katrien" userId="ebce5650-26cb-4e69-b668-8c9fdb66b9ad" providerId="ADAL" clId="{DCC1ED65-5077-3B49-8B33-FFCB0A808552}" dt="2023-07-05T09:48:40.585" v="1317" actId="2696"/>
        <pc:sldMkLst>
          <pc:docMk/>
          <pc:sldMk cId="2686040025" sldId="270"/>
        </pc:sldMkLst>
      </pc:sldChg>
      <pc:sldChg chg="addSp delSp modSp mod">
        <pc:chgData name="Van Opstal Katrien" userId="ebce5650-26cb-4e69-b668-8c9fdb66b9ad" providerId="ADAL" clId="{DCC1ED65-5077-3B49-8B33-FFCB0A808552}" dt="2023-07-05T09:54:35.231" v="1418" actId="1076"/>
        <pc:sldMkLst>
          <pc:docMk/>
          <pc:sldMk cId="4000182133" sldId="271"/>
        </pc:sldMkLst>
        <pc:spChg chg="add del">
          <ac:chgData name="Van Opstal Katrien" userId="ebce5650-26cb-4e69-b668-8c9fdb66b9ad" providerId="ADAL" clId="{DCC1ED65-5077-3B49-8B33-FFCB0A808552}" dt="2023-07-05T08:55:16.982" v="7" actId="22"/>
          <ac:spMkLst>
            <pc:docMk/>
            <pc:sldMk cId="4000182133" sldId="271"/>
            <ac:spMk id="4" creationId="{26867693-DA53-ADA6-8D37-BBF2B9D6219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000182133" sldId="271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000182133" sldId="271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09:54:23.648" v="1413" actId="478"/>
          <ac:picMkLst>
            <pc:docMk/>
            <pc:sldMk cId="4000182133" sldId="271"/>
            <ac:picMk id="2" creationId="{6E5F703F-68B4-5601-2F69-E095827751D6}"/>
          </ac:picMkLst>
        </pc:picChg>
        <pc:picChg chg="add del mod">
          <ac:chgData name="Van Opstal Katrien" userId="ebce5650-26cb-4e69-b668-8c9fdb66b9ad" providerId="ADAL" clId="{DCC1ED65-5077-3B49-8B33-FFCB0A808552}" dt="2023-07-05T08:57:06.722" v="12" actId="478"/>
          <ac:picMkLst>
            <pc:docMk/>
            <pc:sldMk cId="4000182133" sldId="271"/>
            <ac:picMk id="6" creationId="{5C1C9BFA-03B0-4680-8878-37AD12B1ECE7}"/>
          </ac:picMkLst>
        </pc:picChg>
        <pc:picChg chg="del">
          <ac:chgData name="Van Opstal Katrien" userId="ebce5650-26cb-4e69-b668-8c9fdb66b9ad" providerId="ADAL" clId="{DCC1ED65-5077-3B49-8B33-FFCB0A808552}" dt="2023-07-05T09:54:26" v="1414" actId="478"/>
          <ac:picMkLst>
            <pc:docMk/>
            <pc:sldMk cId="4000182133" sldId="271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4:26" v="1414" actId="478"/>
          <ac:picMkLst>
            <pc:docMk/>
            <pc:sldMk cId="4000182133" sldId="271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4:35.231" v="1418" actId="1076"/>
          <ac:picMkLst>
            <pc:docMk/>
            <pc:sldMk cId="4000182133" sldId="271"/>
            <ac:picMk id="12" creationId="{CB860985-45AD-2C78-96A7-9BA341FE5726}"/>
          </ac:picMkLst>
        </pc:picChg>
        <pc:picChg chg="add mod">
          <ac:chgData name="Van Opstal Katrien" userId="ebce5650-26cb-4e69-b668-8c9fdb66b9ad" providerId="ADAL" clId="{DCC1ED65-5077-3B49-8B33-FFCB0A808552}" dt="2023-07-05T09:54:26.838" v="1415"/>
          <ac:picMkLst>
            <pc:docMk/>
            <pc:sldMk cId="4000182133" sldId="271"/>
            <ac:picMk id="13" creationId="{27BF3275-B92B-B30B-6329-6C4E95A761C3}"/>
          </ac:picMkLst>
        </pc:picChg>
        <pc:picChg chg="add mod">
          <ac:chgData name="Van Opstal Katrien" userId="ebce5650-26cb-4e69-b668-8c9fdb66b9ad" providerId="ADAL" clId="{DCC1ED65-5077-3B49-8B33-FFCB0A808552}" dt="2023-07-05T09:54:26.838" v="1415"/>
          <ac:picMkLst>
            <pc:docMk/>
            <pc:sldMk cId="4000182133" sldId="271"/>
            <ac:picMk id="14" creationId="{FF4562F1-5112-9551-AD11-85CE03DDCDAF}"/>
          </ac:picMkLst>
        </pc:picChg>
        <pc:picChg chg="add mod">
          <ac:chgData name="Van Opstal Katrien" userId="ebce5650-26cb-4e69-b668-8c9fdb66b9ad" providerId="ADAL" clId="{DCC1ED65-5077-3B49-8B33-FFCB0A808552}" dt="2023-07-05T09:54:26.838" v="1415"/>
          <ac:picMkLst>
            <pc:docMk/>
            <pc:sldMk cId="4000182133" sldId="271"/>
            <ac:picMk id="15" creationId="{3430A370-0903-D548-A472-CC730485E838}"/>
          </ac:picMkLst>
        </pc:picChg>
      </pc:sldChg>
      <pc:sldChg chg="addSp delSp modSp mod modAnim">
        <pc:chgData name="Van Opstal Katrien" userId="ebce5650-26cb-4e69-b668-8c9fdb66b9ad" providerId="ADAL" clId="{DCC1ED65-5077-3B49-8B33-FFCB0A808552}" dt="2023-07-06T13:36:10.688" v="1576"/>
        <pc:sldMkLst>
          <pc:docMk/>
          <pc:sldMk cId="439676480" sldId="273"/>
        </pc:sldMkLst>
        <pc:spChg chg="mod">
          <ac:chgData name="Van Opstal Katrien" userId="ebce5650-26cb-4e69-b668-8c9fdb66b9ad" providerId="ADAL" clId="{DCC1ED65-5077-3B49-8B33-FFCB0A808552}" dt="2023-07-05T09:44:18.218" v="1209" actId="255"/>
          <ac:spMkLst>
            <pc:docMk/>
            <pc:sldMk cId="439676480" sldId="273"/>
            <ac:spMk id="4" creationId="{B1CA2681-F1F6-CF43-BDF2-39FA1B8AACB8}"/>
          </ac:spMkLst>
        </pc:spChg>
        <pc:spChg chg="mod">
          <ac:chgData name="Van Opstal Katrien" userId="ebce5650-26cb-4e69-b668-8c9fdb66b9ad" providerId="ADAL" clId="{DCC1ED65-5077-3B49-8B33-FFCB0A808552}" dt="2023-07-05T09:58:03.576" v="1471" actId="1076"/>
          <ac:spMkLst>
            <pc:docMk/>
            <pc:sldMk cId="439676480" sldId="273"/>
            <ac:spMk id="5" creationId="{9A7092E7-A913-E04B-928B-CE53F778E8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39676480" sldId="273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58:00.410" v="1470" actId="1076"/>
          <ac:spMkLst>
            <pc:docMk/>
            <pc:sldMk cId="439676480" sldId="273"/>
            <ac:spMk id="9" creationId="{1643EB74-4194-054A-A074-B6CCECE578E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39676480" sldId="273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44:27.313" v="1211" actId="1076"/>
          <ac:spMkLst>
            <pc:docMk/>
            <pc:sldMk cId="439676480" sldId="273"/>
            <ac:spMk id="12" creationId="{1374A8FD-5375-AA4A-8A07-BC7637D471CE}"/>
          </ac:spMkLst>
        </pc:spChg>
        <pc:picChg chg="del">
          <ac:chgData name="Van Opstal Katrien" userId="ebce5650-26cb-4e69-b668-8c9fdb66b9ad" providerId="ADAL" clId="{DCC1ED65-5077-3B49-8B33-FFCB0A808552}" dt="2023-07-05T09:44:05.877" v="1206" actId="478"/>
          <ac:picMkLst>
            <pc:docMk/>
            <pc:sldMk cId="439676480" sldId="273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7:54.843" v="1468"/>
          <ac:picMkLst>
            <pc:docMk/>
            <pc:sldMk cId="439676480" sldId="273"/>
            <ac:picMk id="3" creationId="{367DF4A0-E76C-4076-14EB-EC2FD0E05997}"/>
          </ac:picMkLst>
        </pc:picChg>
        <pc:picChg chg="add mod">
          <ac:chgData name="Van Opstal Katrien" userId="ebce5650-26cb-4e69-b668-8c9fdb66b9ad" providerId="ADAL" clId="{DCC1ED65-5077-3B49-8B33-FFCB0A808552}" dt="2023-07-05T09:57:54.843" v="1468"/>
          <ac:picMkLst>
            <pc:docMk/>
            <pc:sldMk cId="439676480" sldId="273"/>
            <ac:picMk id="6" creationId="{8424A21C-2D0E-F089-4082-CA02C4493B7E}"/>
          </ac:picMkLst>
        </pc:picChg>
        <pc:picChg chg="del">
          <ac:chgData name="Van Opstal Katrien" userId="ebce5650-26cb-4e69-b668-8c9fdb66b9ad" providerId="ADAL" clId="{DCC1ED65-5077-3B49-8B33-FFCB0A808552}" dt="2023-07-05T09:57:57.144" v="1469" actId="478"/>
          <ac:picMkLst>
            <pc:docMk/>
            <pc:sldMk cId="439676480" sldId="273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7:57.144" v="1469" actId="478"/>
          <ac:picMkLst>
            <pc:docMk/>
            <pc:sldMk cId="439676480" sldId="273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7:54.843" v="1468"/>
          <ac:picMkLst>
            <pc:docMk/>
            <pc:sldMk cId="439676480" sldId="273"/>
            <ac:picMk id="13" creationId="{5B04A78E-8A96-993A-B1CA-640CFEB0E366}"/>
          </ac:picMkLst>
        </pc:picChg>
      </pc:sldChg>
      <pc:sldChg chg="add del">
        <pc:chgData name="Van Opstal Katrien" userId="ebce5650-26cb-4e69-b668-8c9fdb66b9ad" providerId="ADAL" clId="{DCC1ED65-5077-3B49-8B33-FFCB0A808552}" dt="2023-07-05T09:10:30.365" v="523" actId="2696"/>
        <pc:sldMkLst>
          <pc:docMk/>
          <pc:sldMk cId="3599464785" sldId="274"/>
        </pc:sldMkLst>
      </pc:sldChg>
      <pc:sldChg chg="addSp delSp modSp add mod">
        <pc:chgData name="Van Opstal Katrien" userId="ebce5650-26cb-4e69-b668-8c9fdb66b9ad" providerId="ADAL" clId="{DCC1ED65-5077-3B49-8B33-FFCB0A808552}" dt="2023-07-05T09:58:40.331" v="1481" actId="1076"/>
        <pc:sldMkLst>
          <pc:docMk/>
          <pc:sldMk cId="2669638917" sldId="275"/>
        </pc:sldMkLst>
        <pc:spChg chg="del mod">
          <ac:chgData name="Van Opstal Katrien" userId="ebce5650-26cb-4e69-b668-8c9fdb66b9ad" providerId="ADAL" clId="{DCC1ED65-5077-3B49-8B33-FFCB0A808552}" dt="2023-07-05T09:58:36.327" v="1480" actId="478"/>
          <ac:spMkLst>
            <pc:docMk/>
            <pc:sldMk cId="2669638917" sldId="275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58:40.331" v="1481" actId="1076"/>
          <ac:spMkLst>
            <pc:docMk/>
            <pc:sldMk cId="2669638917" sldId="275"/>
            <ac:spMk id="14" creationId="{5051E68F-AF4A-D944-8D0E-9A15C80E0E13}"/>
          </ac:spMkLst>
        </pc:spChg>
        <pc:picChg chg="del">
          <ac:chgData name="Van Opstal Katrien" userId="ebce5650-26cb-4e69-b668-8c9fdb66b9ad" providerId="ADAL" clId="{DCC1ED65-5077-3B49-8B33-FFCB0A808552}" dt="2023-07-05T09:58:29.139" v="1477" actId="478"/>
          <ac:picMkLst>
            <pc:docMk/>
            <pc:sldMk cId="2669638917" sldId="275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8:29.640" v="1478"/>
          <ac:picMkLst>
            <pc:docMk/>
            <pc:sldMk cId="2669638917" sldId="275"/>
            <ac:picMk id="3" creationId="{48F2BADC-C832-B477-25B6-1613FC92940E}"/>
          </ac:picMkLst>
        </pc:picChg>
        <pc:picChg chg="add mod">
          <ac:chgData name="Van Opstal Katrien" userId="ebce5650-26cb-4e69-b668-8c9fdb66b9ad" providerId="ADAL" clId="{DCC1ED65-5077-3B49-8B33-FFCB0A808552}" dt="2023-07-05T09:58:29.640" v="1478"/>
          <ac:picMkLst>
            <pc:docMk/>
            <pc:sldMk cId="2669638917" sldId="275"/>
            <ac:picMk id="4" creationId="{BDFA3DEB-F20E-E1E2-FF86-F67F6B12918A}"/>
          </ac:picMkLst>
        </pc:picChg>
        <pc:picChg chg="add mod">
          <ac:chgData name="Van Opstal Katrien" userId="ebce5650-26cb-4e69-b668-8c9fdb66b9ad" providerId="ADAL" clId="{DCC1ED65-5077-3B49-8B33-FFCB0A808552}" dt="2023-07-05T09:58:29.640" v="1478"/>
          <ac:picMkLst>
            <pc:docMk/>
            <pc:sldMk cId="2669638917" sldId="275"/>
            <ac:picMk id="5" creationId="{7F23D8F2-3F7A-B7F0-F958-CEF38C5B0E6A}"/>
          </ac:picMkLst>
        </pc:picChg>
        <pc:picChg chg="del">
          <ac:chgData name="Van Opstal Katrien" userId="ebce5650-26cb-4e69-b668-8c9fdb66b9ad" providerId="ADAL" clId="{DCC1ED65-5077-3B49-8B33-FFCB0A808552}" dt="2023-07-05T09:58:29.139" v="1477" actId="478"/>
          <ac:picMkLst>
            <pc:docMk/>
            <pc:sldMk cId="2669638917" sldId="275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8:29.139" v="1477" actId="478"/>
          <ac:picMkLst>
            <pc:docMk/>
            <pc:sldMk cId="2669638917" sldId="275"/>
            <ac:picMk id="11" creationId="{5E7EA7D9-3071-11C0-4A03-D081AE20AF81}"/>
          </ac:picMkLst>
        </pc:picChg>
      </pc:sldChg>
      <pc:sldChg chg="addSp delSp modSp mod">
        <pc:chgData name="Van Opstal Katrien" userId="ebce5650-26cb-4e69-b668-8c9fdb66b9ad" providerId="ADAL" clId="{DCC1ED65-5077-3B49-8B33-FFCB0A808552}" dt="2023-07-05T09:58:24.017" v="1476" actId="14100"/>
        <pc:sldMkLst>
          <pc:docMk/>
          <pc:sldMk cId="1850695607" sldId="276"/>
        </pc:sldMkLst>
        <pc:spChg chg="add del mod">
          <ac:chgData name="Van Opstal Katrien" userId="ebce5650-26cb-4e69-b668-8c9fdb66b9ad" providerId="ADAL" clId="{DCC1ED65-5077-3B49-8B33-FFCB0A808552}" dt="2023-07-05T09:46:00.526" v="1231"/>
          <ac:spMkLst>
            <pc:docMk/>
            <pc:sldMk cId="1850695607" sldId="276"/>
            <ac:spMk id="3" creationId="{40127F86-2136-E118-4069-8E725472C66B}"/>
          </ac:spMkLst>
        </pc:spChg>
        <pc:spChg chg="add mod">
          <ac:chgData name="Van Opstal Katrien" userId="ebce5650-26cb-4e69-b668-8c9fdb66b9ad" providerId="ADAL" clId="{DCC1ED65-5077-3B49-8B33-FFCB0A808552}" dt="2023-07-05T09:58:20.799" v="1475" actId="1076"/>
          <ac:spMkLst>
            <pc:docMk/>
            <pc:sldMk cId="1850695607" sldId="276"/>
            <ac:spMk id="4" creationId="{91EC0344-2F25-3337-288C-E15E739907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850695607" sldId="276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58:17.065" v="1474" actId="1076"/>
          <ac:spMkLst>
            <pc:docMk/>
            <pc:sldMk cId="1850695607" sldId="276"/>
            <ac:spMk id="9" creationId="{40019A48-B017-824C-8E1C-681987709D5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850695607" sldId="276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09:58:10.621" v="1472" actId="478"/>
          <ac:picMkLst>
            <pc:docMk/>
            <pc:sldMk cId="1850695607" sldId="276"/>
            <ac:picMk id="2" creationId="{6E5F703F-68B4-5601-2F69-E095827751D6}"/>
          </ac:picMkLst>
        </pc:picChg>
        <pc:picChg chg="mod">
          <ac:chgData name="Van Opstal Katrien" userId="ebce5650-26cb-4e69-b668-8c9fdb66b9ad" providerId="ADAL" clId="{DCC1ED65-5077-3B49-8B33-FFCB0A808552}" dt="2023-07-05T09:58:24.017" v="1476" actId="14100"/>
          <ac:picMkLst>
            <pc:docMk/>
            <pc:sldMk cId="1850695607" sldId="276"/>
            <ac:picMk id="5" creationId="{B14AA8B7-7540-A94C-81C8-24CC32B8771E}"/>
          </ac:picMkLst>
        </pc:picChg>
        <pc:picChg chg="add mod">
          <ac:chgData name="Van Opstal Katrien" userId="ebce5650-26cb-4e69-b668-8c9fdb66b9ad" providerId="ADAL" clId="{DCC1ED65-5077-3B49-8B33-FFCB0A808552}" dt="2023-07-05T09:58:10.998" v="1473"/>
          <ac:picMkLst>
            <pc:docMk/>
            <pc:sldMk cId="1850695607" sldId="276"/>
            <ac:picMk id="6" creationId="{4B295095-811E-B1E6-2C80-57143D2D48E8}"/>
          </ac:picMkLst>
        </pc:picChg>
        <pc:picChg chg="del">
          <ac:chgData name="Van Opstal Katrien" userId="ebce5650-26cb-4e69-b668-8c9fdb66b9ad" providerId="ADAL" clId="{DCC1ED65-5077-3B49-8B33-FFCB0A808552}" dt="2023-07-05T09:58:10.621" v="1472" actId="478"/>
          <ac:picMkLst>
            <pc:docMk/>
            <pc:sldMk cId="1850695607" sldId="276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8:10.621" v="1472" actId="478"/>
          <ac:picMkLst>
            <pc:docMk/>
            <pc:sldMk cId="1850695607" sldId="276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8:10.998" v="1473"/>
          <ac:picMkLst>
            <pc:docMk/>
            <pc:sldMk cId="1850695607" sldId="276"/>
            <ac:picMk id="12" creationId="{78E9FDDF-6562-BEAE-2AA7-516727F4F68A}"/>
          </ac:picMkLst>
        </pc:picChg>
        <pc:picChg chg="add mod">
          <ac:chgData name="Van Opstal Katrien" userId="ebce5650-26cb-4e69-b668-8c9fdb66b9ad" providerId="ADAL" clId="{DCC1ED65-5077-3B49-8B33-FFCB0A808552}" dt="2023-07-05T09:58:10.998" v="1473"/>
          <ac:picMkLst>
            <pc:docMk/>
            <pc:sldMk cId="1850695607" sldId="276"/>
            <ac:picMk id="13" creationId="{1FCBB5B0-CF07-8329-916A-3B6BD0668CC4}"/>
          </ac:picMkLst>
        </pc:picChg>
      </pc:sldChg>
      <pc:sldChg chg="addSp delSp modSp mod ord">
        <pc:chgData name="Van Opstal Katrien" userId="ebce5650-26cb-4e69-b668-8c9fdb66b9ad" providerId="ADAL" clId="{DCC1ED65-5077-3B49-8B33-FFCB0A808552}" dt="2023-07-05T10:00:34.242" v="1505" actId="20578"/>
        <pc:sldMkLst>
          <pc:docMk/>
          <pc:sldMk cId="3934905418" sldId="278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6" creationId="{4BE8AEEE-D37C-1192-B0D9-EA42788E089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12" creationId="{4060F841-F4AB-DDF6-8171-A18264EB736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3" creationId="{44F7CB5F-578C-BA63-601E-3D22D1C743C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4" creationId="{085B50D3-06E8-DEF1-9F8E-0C05E1619C2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5" creationId="{BA3EC486-5391-A6E9-805E-7CE8C82F5FF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6" creationId="{712B8A1A-AE91-F846-C7AD-B0909EAF614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7" creationId="{27955DF1-605B-5F91-94CC-BFCB4E5325E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29" creationId="{21F52E4B-7B29-AC47-3802-1BF7716C902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30" creationId="{6880E31B-4BAE-E738-7804-D0ED42714D0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934905418" sldId="278"/>
            <ac:spMk id="31" creationId="{9C034B4E-1D22-E0D5-D2D5-17F8EC262CF6}"/>
          </ac:spMkLst>
        </pc:spChg>
        <pc:grpChg chg="mod">
          <ac:chgData name="Van Opstal Katrien" userId="ebce5650-26cb-4e69-b668-8c9fdb66b9ad" providerId="ADAL" clId="{DCC1ED65-5077-3B49-8B33-FFCB0A808552}" dt="2023-07-05T09:33:33.383" v="1055"/>
          <ac:grpSpMkLst>
            <pc:docMk/>
            <pc:sldMk cId="3934905418" sldId="278"/>
            <ac:grpSpMk id="5" creationId="{C9967763-6C6D-484C-0CAD-D92A1B152328}"/>
          </ac:grpSpMkLst>
        </pc:grpChg>
        <pc:picChg chg="del">
          <ac:chgData name="Van Opstal Katrien" userId="ebce5650-26cb-4e69-b668-8c9fdb66b9ad" providerId="ADAL" clId="{DCC1ED65-5077-3B49-8B33-FFCB0A808552}" dt="2023-07-05T10:00:06.499" v="1499" actId="478"/>
          <ac:picMkLst>
            <pc:docMk/>
            <pc:sldMk cId="3934905418" sldId="278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10:00:06.978" v="1500"/>
          <ac:picMkLst>
            <pc:docMk/>
            <pc:sldMk cId="3934905418" sldId="278"/>
            <ac:picMk id="3" creationId="{199C105D-3739-1F50-E221-347C7AF66172}"/>
          </ac:picMkLst>
        </pc:picChg>
        <pc:picChg chg="add mod">
          <ac:chgData name="Van Opstal Katrien" userId="ebce5650-26cb-4e69-b668-8c9fdb66b9ad" providerId="ADAL" clId="{DCC1ED65-5077-3B49-8B33-FFCB0A808552}" dt="2023-07-05T10:00:06.978" v="1500"/>
          <ac:picMkLst>
            <pc:docMk/>
            <pc:sldMk cId="3934905418" sldId="278"/>
            <ac:picMk id="4" creationId="{0D52663C-7E54-6D99-5122-AAAC8AF075CB}"/>
          </ac:picMkLst>
        </pc:picChg>
        <pc:picChg chg="del">
          <ac:chgData name="Van Opstal Katrien" userId="ebce5650-26cb-4e69-b668-8c9fdb66b9ad" providerId="ADAL" clId="{DCC1ED65-5077-3B49-8B33-FFCB0A808552}" dt="2023-07-05T10:00:06.499" v="1499" actId="478"/>
          <ac:picMkLst>
            <pc:docMk/>
            <pc:sldMk cId="3934905418" sldId="278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5T10:00:06.978" v="1500"/>
          <ac:picMkLst>
            <pc:docMk/>
            <pc:sldMk cId="3934905418" sldId="278"/>
            <ac:picMk id="9" creationId="{21A6864B-0217-C67D-447A-724391B5E550}"/>
          </ac:picMkLst>
        </pc:picChg>
        <pc:picChg chg="del">
          <ac:chgData name="Van Opstal Katrien" userId="ebce5650-26cb-4e69-b668-8c9fdb66b9ad" providerId="ADAL" clId="{DCC1ED65-5077-3B49-8B33-FFCB0A808552}" dt="2023-07-05T10:00:06.499" v="1499" actId="478"/>
          <ac:picMkLst>
            <pc:docMk/>
            <pc:sldMk cId="3934905418" sldId="278"/>
            <ac:picMk id="11" creationId="{5E7EA7D9-3071-11C0-4A03-D081AE20AF81}"/>
          </ac:picMkLst>
        </pc:picChg>
      </pc:sldChg>
      <pc:sldChg chg="modSp">
        <pc:chgData name="Van Opstal Katrien" userId="ebce5650-26cb-4e69-b668-8c9fdb66b9ad" providerId="ADAL" clId="{DCC1ED65-5077-3B49-8B33-FFCB0A808552}" dt="2023-07-05T09:34:03.451" v="1057"/>
        <pc:sldMkLst>
          <pc:docMk/>
          <pc:sldMk cId="3061069253" sldId="279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5" creationId="{576B9652-E132-9F4B-9500-7A6DB1229B0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6" creationId="{83D6F233-48A1-144E-BA56-7C3DB7C62F7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9" creationId="{40019A48-B017-824C-8E1C-681987709D5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12" creationId="{86AB8B41-5863-2D42-9B26-CFE4FA1686D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13" creationId="{95B88189-7241-B84E-AB59-D0E8B7A15DE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061069253" sldId="279"/>
            <ac:spMk id="14" creationId="{5C63E80F-B658-AE4B-8916-2DFD48F36AEE}"/>
          </ac:spMkLst>
        </pc:spChg>
      </pc:sldChg>
      <pc:sldChg chg="addSp delSp modSp mod">
        <pc:chgData name="Van Opstal Katrien" userId="ebce5650-26cb-4e69-b668-8c9fdb66b9ad" providerId="ADAL" clId="{DCC1ED65-5077-3B49-8B33-FFCB0A808552}" dt="2023-07-06T13:36:47.482" v="1578" actId="478"/>
        <pc:sldMkLst>
          <pc:docMk/>
          <pc:sldMk cId="1423160200" sldId="290"/>
        </pc:sldMkLst>
        <pc:spChg chg="mod">
          <ac:chgData name="Van Opstal Katrien" userId="ebce5650-26cb-4e69-b668-8c9fdb66b9ad" providerId="ADAL" clId="{DCC1ED65-5077-3B49-8B33-FFCB0A808552}" dt="2023-07-05T10:00:53.671" v="1510" actId="20577"/>
          <ac:spMkLst>
            <pc:docMk/>
            <pc:sldMk cId="1423160200" sldId="290"/>
            <ac:spMk id="2" creationId="{4CD27DCE-0053-D771-218B-61F4D15060FA}"/>
          </ac:spMkLst>
        </pc:spChg>
        <pc:spChg chg="add del mod">
          <ac:chgData name="Van Opstal Katrien" userId="ebce5650-26cb-4e69-b668-8c9fdb66b9ad" providerId="ADAL" clId="{DCC1ED65-5077-3B49-8B33-FFCB0A808552}" dt="2023-07-06T13:36:47.482" v="1578" actId="478"/>
          <ac:spMkLst>
            <pc:docMk/>
            <pc:sldMk cId="1423160200" sldId="290"/>
            <ac:spMk id="3" creationId="{04451BE1-A9FF-B73A-0429-DD68EF33CDC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423160200" sldId="290"/>
            <ac:spMk id="4" creationId="{C5D32D6A-6359-E268-6188-C55E21E9BA9E}"/>
          </ac:spMkLst>
        </pc:spChg>
        <pc:spChg chg="del mod">
          <ac:chgData name="Van Opstal Katrien" userId="ebce5650-26cb-4e69-b668-8c9fdb66b9ad" providerId="ADAL" clId="{DCC1ED65-5077-3B49-8B33-FFCB0A808552}" dt="2023-07-05T10:00:45.852" v="1508" actId="478"/>
          <ac:spMkLst>
            <pc:docMk/>
            <pc:sldMk cId="1423160200" sldId="290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423160200" sldId="290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423160200" sldId="290"/>
            <ac:spMk id="12" creationId="{98A47C4A-7908-D03E-CCFA-05891343F463}"/>
          </ac:spMkLst>
        </pc:spChg>
        <pc:spChg chg="mod">
          <ac:chgData name="Van Opstal Katrien" userId="ebce5650-26cb-4e69-b668-8c9fdb66b9ad" providerId="ADAL" clId="{DCC1ED65-5077-3B49-8B33-FFCB0A808552}" dt="2023-07-05T10:00:51.144" v="1509" actId="1076"/>
          <ac:spMkLst>
            <pc:docMk/>
            <pc:sldMk cId="1423160200" sldId="290"/>
            <ac:spMk id="14" creationId="{DA7011C2-D00B-295F-7E93-7AD95B8C61C8}"/>
          </ac:spMkLst>
        </pc:spChg>
        <pc:picChg chg="add mod">
          <ac:chgData name="Van Opstal Katrien" userId="ebce5650-26cb-4e69-b668-8c9fdb66b9ad" providerId="ADAL" clId="{DCC1ED65-5077-3B49-8B33-FFCB0A808552}" dt="2023-07-05T10:00:41.435" v="1506"/>
          <ac:picMkLst>
            <pc:docMk/>
            <pc:sldMk cId="1423160200" sldId="290"/>
            <ac:picMk id="5" creationId="{51E82BB6-52AA-F1CB-7351-E35863DF7B99}"/>
          </ac:picMkLst>
        </pc:picChg>
        <pc:picChg chg="add mod">
          <ac:chgData name="Van Opstal Katrien" userId="ebce5650-26cb-4e69-b668-8c9fdb66b9ad" providerId="ADAL" clId="{DCC1ED65-5077-3B49-8B33-FFCB0A808552}" dt="2023-07-05T10:00:41.435" v="1506"/>
          <ac:picMkLst>
            <pc:docMk/>
            <pc:sldMk cId="1423160200" sldId="290"/>
            <ac:picMk id="6" creationId="{EFD87B57-ED67-CAD1-17EA-1230F5DC665C}"/>
          </ac:picMkLst>
        </pc:picChg>
        <pc:picChg chg="add mod">
          <ac:chgData name="Van Opstal Katrien" userId="ebce5650-26cb-4e69-b668-8c9fdb66b9ad" providerId="ADAL" clId="{DCC1ED65-5077-3B49-8B33-FFCB0A808552}" dt="2023-07-05T10:00:41.435" v="1506"/>
          <ac:picMkLst>
            <pc:docMk/>
            <pc:sldMk cId="1423160200" sldId="290"/>
            <ac:picMk id="9" creationId="{C54DD941-CF90-5592-DDA9-94F537AECE1E}"/>
          </ac:picMkLst>
        </pc:picChg>
      </pc:sldChg>
      <pc:sldChg chg="addSp delSp modSp mod modAnim">
        <pc:chgData name="Van Opstal Katrien" userId="ebce5650-26cb-4e69-b668-8c9fdb66b9ad" providerId="ADAL" clId="{DCC1ED65-5077-3B49-8B33-FFCB0A808552}" dt="2023-07-06T13:33:11.207" v="1551"/>
        <pc:sldMkLst>
          <pc:docMk/>
          <pc:sldMk cId="2263448665" sldId="291"/>
        </pc:sldMkLst>
        <pc:spChg chg="mod">
          <ac:chgData name="Van Opstal Katrien" userId="ebce5650-26cb-4e69-b668-8c9fdb66b9ad" providerId="ADAL" clId="{DCC1ED65-5077-3B49-8B33-FFCB0A808552}" dt="2023-07-05T09:55:00.072" v="1424" actId="1076"/>
          <ac:spMkLst>
            <pc:docMk/>
            <pc:sldMk cId="2263448665" sldId="291"/>
            <ac:spMk id="3" creationId="{CA5F7DBD-1E23-4772-C9FC-4BC72EC8C407}"/>
          </ac:spMkLst>
        </pc:spChg>
        <pc:spChg chg="add mod">
          <ac:chgData name="Van Opstal Katrien" userId="ebce5650-26cb-4e69-b668-8c9fdb66b9ad" providerId="ADAL" clId="{DCC1ED65-5077-3B49-8B33-FFCB0A808552}" dt="2023-07-05T09:54:55.404" v="1423" actId="1076"/>
          <ac:spMkLst>
            <pc:docMk/>
            <pc:sldMk cId="2263448665" sldId="291"/>
            <ac:spMk id="4" creationId="{046ADABD-CD5C-144E-E714-8B5212EAF26C}"/>
          </ac:spMkLst>
        </pc:spChg>
        <pc:spChg chg="add mod">
          <ac:chgData name="Van Opstal Katrien" userId="ebce5650-26cb-4e69-b668-8c9fdb66b9ad" providerId="ADAL" clId="{DCC1ED65-5077-3B49-8B33-FFCB0A808552}" dt="2023-07-05T09:54:46.301" v="1422" actId="1076"/>
          <ac:spMkLst>
            <pc:docMk/>
            <pc:sldMk cId="2263448665" sldId="291"/>
            <ac:spMk id="5" creationId="{7228A09F-2018-0821-0B02-14389809E46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263448665" sldId="291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263448665" sldId="291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09:54:40.962" v="1419" actId="478"/>
          <ac:picMkLst>
            <pc:docMk/>
            <pc:sldMk cId="2263448665" sldId="291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4:41.412" v="1420"/>
          <ac:picMkLst>
            <pc:docMk/>
            <pc:sldMk cId="2263448665" sldId="291"/>
            <ac:picMk id="6" creationId="{16BE4DC1-AA8F-2E27-F2E7-985B6DD4E367}"/>
          </ac:picMkLst>
        </pc:picChg>
        <pc:picChg chg="del">
          <ac:chgData name="Van Opstal Katrien" userId="ebce5650-26cb-4e69-b668-8c9fdb66b9ad" providerId="ADAL" clId="{DCC1ED65-5077-3B49-8B33-FFCB0A808552}" dt="2023-07-05T09:54:40.962" v="1419" actId="478"/>
          <ac:picMkLst>
            <pc:docMk/>
            <pc:sldMk cId="2263448665" sldId="291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5T09:54:41.412" v="1420"/>
          <ac:picMkLst>
            <pc:docMk/>
            <pc:sldMk cId="2263448665" sldId="291"/>
            <ac:picMk id="9" creationId="{6FE63AEA-8630-FA24-1DEC-177DD715ECBC}"/>
          </ac:picMkLst>
        </pc:picChg>
        <pc:picChg chg="del">
          <ac:chgData name="Van Opstal Katrien" userId="ebce5650-26cb-4e69-b668-8c9fdb66b9ad" providerId="ADAL" clId="{DCC1ED65-5077-3B49-8B33-FFCB0A808552}" dt="2023-07-05T09:54:40.962" v="1419" actId="478"/>
          <ac:picMkLst>
            <pc:docMk/>
            <pc:sldMk cId="2263448665" sldId="291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4:41.412" v="1420"/>
          <ac:picMkLst>
            <pc:docMk/>
            <pc:sldMk cId="2263448665" sldId="291"/>
            <ac:picMk id="12" creationId="{4C76B892-EF3A-7ED0-B820-9B2262A7966E}"/>
          </ac:picMkLst>
        </pc:picChg>
      </pc:sldChg>
      <pc:sldChg chg="addSp delSp modSp mod ord modAnim">
        <pc:chgData name="Van Opstal Katrien" userId="ebce5650-26cb-4e69-b668-8c9fdb66b9ad" providerId="ADAL" clId="{DCC1ED65-5077-3B49-8B33-FFCB0A808552}" dt="2023-07-06T13:34:28.781" v="1564"/>
        <pc:sldMkLst>
          <pc:docMk/>
          <pc:sldMk cId="3857477723" sldId="292"/>
        </pc:sldMkLst>
        <pc:spChg chg="mod">
          <ac:chgData name="Van Opstal Katrien" userId="ebce5650-26cb-4e69-b668-8c9fdb66b9ad" providerId="ADAL" clId="{DCC1ED65-5077-3B49-8B33-FFCB0A808552}" dt="2023-07-05T09:55:23.246" v="1427" actId="1076"/>
          <ac:spMkLst>
            <pc:docMk/>
            <pc:sldMk cId="3857477723" sldId="292"/>
            <ac:spMk id="3" creationId="{CA5F7DBD-1E23-4772-C9FC-4BC72EC8C407}"/>
          </ac:spMkLst>
        </pc:spChg>
        <pc:spChg chg="add mod">
          <ac:chgData name="Van Opstal Katrien" userId="ebce5650-26cb-4e69-b668-8c9fdb66b9ad" providerId="ADAL" clId="{DCC1ED65-5077-3B49-8B33-FFCB0A808552}" dt="2023-07-05T09:55:23.246" v="1427" actId="1076"/>
          <ac:spMkLst>
            <pc:docMk/>
            <pc:sldMk cId="3857477723" sldId="292"/>
            <ac:spMk id="4" creationId="{9C67D5BA-6476-D200-E918-377937EE79CB}"/>
          </ac:spMkLst>
        </pc:spChg>
        <pc:spChg chg="add mod">
          <ac:chgData name="Van Opstal Katrien" userId="ebce5650-26cb-4e69-b668-8c9fdb66b9ad" providerId="ADAL" clId="{DCC1ED65-5077-3B49-8B33-FFCB0A808552}" dt="2023-07-05T09:55:23.246" v="1427" actId="1076"/>
          <ac:spMkLst>
            <pc:docMk/>
            <pc:sldMk cId="3857477723" sldId="292"/>
            <ac:spMk id="5" creationId="{3B7D4878-DF9B-AD29-B9CB-E9C4573EA854}"/>
          </ac:spMkLst>
        </pc:spChg>
        <pc:spChg chg="add mod">
          <ac:chgData name="Van Opstal Katrien" userId="ebce5650-26cb-4e69-b668-8c9fdb66b9ad" providerId="ADAL" clId="{DCC1ED65-5077-3B49-8B33-FFCB0A808552}" dt="2023-07-05T09:55:23.246" v="1427" actId="1076"/>
          <ac:spMkLst>
            <pc:docMk/>
            <pc:sldMk cId="3857477723" sldId="292"/>
            <ac:spMk id="6" creationId="{B620C939-4004-9AF3-820C-CDA917BA3BE9}"/>
          </ac:spMkLst>
        </pc:spChg>
        <pc:spChg chg="del mod">
          <ac:chgData name="Van Opstal Katrien" userId="ebce5650-26cb-4e69-b668-8c9fdb66b9ad" providerId="ADAL" clId="{DCC1ED65-5077-3B49-8B33-FFCB0A808552}" dt="2023-07-05T09:55:09.110" v="1425" actId="478"/>
          <ac:spMkLst>
            <pc:docMk/>
            <pc:sldMk cId="3857477723" sldId="292"/>
            <ac:spMk id="7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55:23.246" v="1427" actId="1076"/>
          <ac:spMkLst>
            <pc:docMk/>
            <pc:sldMk cId="3857477723" sldId="292"/>
            <ac:spMk id="9" creationId="{4FED3527-962F-CBCB-10CE-2A0678B5254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3857477723" sldId="292"/>
            <ac:spMk id="10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55:50.787" v="1430" actId="1076"/>
          <ac:spMkLst>
            <pc:docMk/>
            <pc:sldMk cId="3857477723" sldId="292"/>
            <ac:spMk id="13" creationId="{D48F0F4B-C582-6C95-BF5E-D48BC773A015}"/>
          </ac:spMkLst>
        </pc:spChg>
        <pc:spChg chg="add mod">
          <ac:chgData name="Van Opstal Katrien" userId="ebce5650-26cb-4e69-b668-8c9fdb66b9ad" providerId="ADAL" clId="{DCC1ED65-5077-3B49-8B33-FFCB0A808552}" dt="2023-07-05T09:55:50.787" v="1430" actId="1076"/>
          <ac:spMkLst>
            <pc:docMk/>
            <pc:sldMk cId="3857477723" sldId="292"/>
            <ac:spMk id="14" creationId="{FAA00AA0-8415-C5E5-705C-FD2C0146ABE1}"/>
          </ac:spMkLst>
        </pc:spChg>
        <pc:spChg chg="add mod">
          <ac:chgData name="Van Opstal Katrien" userId="ebce5650-26cb-4e69-b668-8c9fdb66b9ad" providerId="ADAL" clId="{DCC1ED65-5077-3B49-8B33-FFCB0A808552}" dt="2023-07-05T09:55:50.787" v="1430" actId="1076"/>
          <ac:spMkLst>
            <pc:docMk/>
            <pc:sldMk cId="3857477723" sldId="292"/>
            <ac:spMk id="15" creationId="{9F9BF6C6-42FE-A1D9-164D-3BA3077EC53B}"/>
          </ac:spMkLst>
        </pc:spChg>
        <pc:spChg chg="add mod">
          <ac:chgData name="Van Opstal Katrien" userId="ebce5650-26cb-4e69-b668-8c9fdb66b9ad" providerId="ADAL" clId="{DCC1ED65-5077-3B49-8B33-FFCB0A808552}" dt="2023-07-05T09:55:50.787" v="1430" actId="1076"/>
          <ac:spMkLst>
            <pc:docMk/>
            <pc:sldMk cId="3857477723" sldId="292"/>
            <ac:spMk id="16" creationId="{46064AF7-0B5D-0968-52CB-91D19F5682F5}"/>
          </ac:spMkLst>
        </pc:spChg>
        <pc:spChg chg="add mod">
          <ac:chgData name="Van Opstal Katrien" userId="ebce5650-26cb-4e69-b668-8c9fdb66b9ad" providerId="ADAL" clId="{DCC1ED65-5077-3B49-8B33-FFCB0A808552}" dt="2023-07-05T09:55:50.787" v="1430" actId="1076"/>
          <ac:spMkLst>
            <pc:docMk/>
            <pc:sldMk cId="3857477723" sldId="292"/>
            <ac:spMk id="17" creationId="{BB4A0036-8DDD-0165-E4DF-9CB07CAA0E7C}"/>
          </ac:spMkLst>
        </pc:spChg>
        <pc:spChg chg="add mod">
          <ac:chgData name="Van Opstal Katrien" userId="ebce5650-26cb-4e69-b668-8c9fdb66b9ad" providerId="ADAL" clId="{DCC1ED65-5077-3B49-8B33-FFCB0A808552}" dt="2023-07-05T09:55:42.551" v="1429" actId="1076"/>
          <ac:spMkLst>
            <pc:docMk/>
            <pc:sldMk cId="3857477723" sldId="292"/>
            <ac:spMk id="18" creationId="{1A6E8C47-5A19-5EFD-DA76-9EF8850FF4FC}"/>
          </ac:spMkLst>
        </pc:spChg>
        <pc:spChg chg="add mod">
          <ac:chgData name="Van Opstal Katrien" userId="ebce5650-26cb-4e69-b668-8c9fdb66b9ad" providerId="ADAL" clId="{DCC1ED65-5077-3B49-8B33-FFCB0A808552}" dt="2023-07-05T09:55:42.551" v="1429" actId="1076"/>
          <ac:spMkLst>
            <pc:docMk/>
            <pc:sldMk cId="3857477723" sldId="292"/>
            <ac:spMk id="19" creationId="{3B2B2F92-AC69-DE64-A763-A35918315FC0}"/>
          </ac:spMkLst>
        </pc:spChg>
        <pc:spChg chg="add mod">
          <ac:chgData name="Van Opstal Katrien" userId="ebce5650-26cb-4e69-b668-8c9fdb66b9ad" providerId="ADAL" clId="{DCC1ED65-5077-3B49-8B33-FFCB0A808552}" dt="2023-07-05T09:55:42.551" v="1429" actId="1076"/>
          <ac:spMkLst>
            <pc:docMk/>
            <pc:sldMk cId="3857477723" sldId="292"/>
            <ac:spMk id="20" creationId="{02678AEC-A928-4340-3386-C7E900277576}"/>
          </ac:spMkLst>
        </pc:spChg>
        <pc:spChg chg="add mod">
          <ac:chgData name="Van Opstal Katrien" userId="ebce5650-26cb-4e69-b668-8c9fdb66b9ad" providerId="ADAL" clId="{DCC1ED65-5077-3B49-8B33-FFCB0A808552}" dt="2023-07-05T09:55:42.551" v="1429" actId="1076"/>
          <ac:spMkLst>
            <pc:docMk/>
            <pc:sldMk cId="3857477723" sldId="292"/>
            <ac:spMk id="21" creationId="{43A4261E-0EF7-A1E2-3069-E110DBF17913}"/>
          </ac:spMkLst>
        </pc:spChg>
        <pc:spChg chg="add mod">
          <ac:chgData name="Van Opstal Katrien" userId="ebce5650-26cb-4e69-b668-8c9fdb66b9ad" providerId="ADAL" clId="{DCC1ED65-5077-3B49-8B33-FFCB0A808552}" dt="2023-07-05T09:55:42.551" v="1429" actId="1076"/>
          <ac:spMkLst>
            <pc:docMk/>
            <pc:sldMk cId="3857477723" sldId="292"/>
            <ac:spMk id="22" creationId="{443B7939-482B-C262-7933-5D1D4677334A}"/>
          </ac:spMkLst>
        </pc:spChg>
        <pc:graphicFrameChg chg="add del mod">
          <ac:chgData name="Van Opstal Katrien" userId="ebce5650-26cb-4e69-b668-8c9fdb66b9ad" providerId="ADAL" clId="{DCC1ED65-5077-3B49-8B33-FFCB0A808552}" dt="2023-07-05T09:01:32.502" v="141"/>
          <ac:graphicFrameMkLst>
            <pc:docMk/>
            <pc:sldMk cId="3857477723" sldId="292"/>
            <ac:graphicFrameMk id="12" creationId="{2B1B72FF-BDA0-1ADD-2033-260429B90926}"/>
          </ac:graphicFrameMkLst>
        </pc:graphicFrameChg>
        <pc:picChg chg="del">
          <ac:chgData name="Van Opstal Katrien" userId="ebce5650-26cb-4e69-b668-8c9fdb66b9ad" providerId="ADAL" clId="{DCC1ED65-5077-3B49-8B33-FFCB0A808552}" dt="2023-07-05T09:55:09.110" v="1425" actId="478"/>
          <ac:picMkLst>
            <pc:docMk/>
            <pc:sldMk cId="3857477723" sldId="292"/>
            <ac:picMk id="2" creationId="{6E5F703F-68B4-5601-2F69-E095827751D6}"/>
          </ac:picMkLst>
        </pc:picChg>
        <pc:picChg chg="del">
          <ac:chgData name="Van Opstal Katrien" userId="ebce5650-26cb-4e69-b668-8c9fdb66b9ad" providerId="ADAL" clId="{DCC1ED65-5077-3B49-8B33-FFCB0A808552}" dt="2023-07-05T09:55:09.110" v="1425" actId="478"/>
          <ac:picMkLst>
            <pc:docMk/>
            <pc:sldMk cId="3857477723" sldId="292"/>
            <ac:picMk id="8" creationId="{6702806A-9468-5E7A-9A71-F043828E944C}"/>
          </ac:picMkLst>
        </pc:picChg>
        <pc:picChg chg="del mod">
          <ac:chgData name="Van Opstal Katrien" userId="ebce5650-26cb-4e69-b668-8c9fdb66b9ad" providerId="ADAL" clId="{DCC1ED65-5077-3B49-8B33-FFCB0A808552}" dt="2023-07-05T09:55:09.110" v="1425" actId="478"/>
          <ac:picMkLst>
            <pc:docMk/>
            <pc:sldMk cId="3857477723" sldId="292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5:10.356" v="1426"/>
          <ac:picMkLst>
            <pc:docMk/>
            <pc:sldMk cId="3857477723" sldId="292"/>
            <ac:picMk id="23" creationId="{151DA971-DE13-044F-6B7B-94D94DC44F2A}"/>
          </ac:picMkLst>
        </pc:picChg>
        <pc:picChg chg="add mod">
          <ac:chgData name="Van Opstal Katrien" userId="ebce5650-26cb-4e69-b668-8c9fdb66b9ad" providerId="ADAL" clId="{DCC1ED65-5077-3B49-8B33-FFCB0A808552}" dt="2023-07-05T09:55:10.356" v="1426"/>
          <ac:picMkLst>
            <pc:docMk/>
            <pc:sldMk cId="3857477723" sldId="292"/>
            <ac:picMk id="24" creationId="{37567B22-C797-33DD-97A4-305BF00C9FE2}"/>
          </ac:picMkLst>
        </pc:picChg>
        <pc:picChg chg="add mod">
          <ac:chgData name="Van Opstal Katrien" userId="ebce5650-26cb-4e69-b668-8c9fdb66b9ad" providerId="ADAL" clId="{DCC1ED65-5077-3B49-8B33-FFCB0A808552}" dt="2023-07-05T09:55:10.356" v="1426"/>
          <ac:picMkLst>
            <pc:docMk/>
            <pc:sldMk cId="3857477723" sldId="292"/>
            <ac:picMk id="25" creationId="{F3C59D41-BCB1-3B27-4C82-DCAC9C5FCB26}"/>
          </ac:picMkLst>
        </pc:picChg>
      </pc:sldChg>
      <pc:sldChg chg="delSp modSp mod">
        <pc:chgData name="Van Opstal Katrien" userId="ebce5650-26cb-4e69-b668-8c9fdb66b9ad" providerId="ADAL" clId="{DCC1ED65-5077-3B49-8B33-FFCB0A808552}" dt="2023-07-05T10:00:24.714" v="1504" actId="2711"/>
        <pc:sldMkLst>
          <pc:docMk/>
          <pc:sldMk cId="1247435216" sldId="293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247435216" sldId="293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10:00:24.714" v="1504" actId="2711"/>
          <ac:spMkLst>
            <pc:docMk/>
            <pc:sldMk cId="1247435216" sldId="293"/>
            <ac:spMk id="9" creationId="{40019A48-B017-824C-8E1C-681987709D5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247435216" sldId="293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10:00:16.353" v="1501" actId="478"/>
          <ac:picMkLst>
            <pc:docMk/>
            <pc:sldMk cId="1247435216" sldId="293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10:00:18.335" v="1502" actId="478"/>
          <ac:picMkLst>
            <pc:docMk/>
            <pc:sldMk cId="1247435216" sldId="293"/>
            <ac:picMk id="11" creationId="{5E7EA7D9-3071-11C0-4A03-D081AE20AF81}"/>
          </ac:picMkLst>
        </pc:picChg>
      </pc:sldChg>
      <pc:sldChg chg="addSp delSp modSp add mod">
        <pc:chgData name="Van Opstal Katrien" userId="ebce5650-26cb-4e69-b668-8c9fdb66b9ad" providerId="ADAL" clId="{DCC1ED65-5077-3B49-8B33-FFCB0A808552}" dt="2023-07-06T13:12:17.439" v="1538" actId="478"/>
        <pc:sldMkLst>
          <pc:docMk/>
          <pc:sldMk cId="763043402" sldId="294"/>
        </pc:sldMkLst>
        <pc:spChg chg="add del mod">
          <ac:chgData name="Van Opstal Katrien" userId="ebce5650-26cb-4e69-b668-8c9fdb66b9ad" providerId="ADAL" clId="{DCC1ED65-5077-3B49-8B33-FFCB0A808552}" dt="2023-07-06T13:12:17.439" v="1538" actId="478"/>
          <ac:spMkLst>
            <pc:docMk/>
            <pc:sldMk cId="763043402" sldId="294"/>
            <ac:spMk id="2" creationId="{D29F729B-FBAB-EF30-262B-8A90255B0845}"/>
          </ac:spMkLst>
        </pc:spChg>
        <pc:spChg chg="del">
          <ac:chgData name="Van Opstal Katrien" userId="ebce5650-26cb-4e69-b668-8c9fdb66b9ad" providerId="ADAL" clId="{DCC1ED65-5077-3B49-8B33-FFCB0A808552}" dt="2023-07-05T09:12:31.591" v="607" actId="478"/>
          <ac:spMkLst>
            <pc:docMk/>
            <pc:sldMk cId="763043402" sldId="294"/>
            <ac:spMk id="3" creationId="{CA5F7DBD-1E23-4772-C9FC-4BC72EC8C407}"/>
          </ac:spMkLst>
        </pc:spChg>
        <pc:spChg chg="add mod">
          <ac:chgData name="Van Opstal Katrien" userId="ebce5650-26cb-4e69-b668-8c9fdb66b9ad" providerId="ADAL" clId="{DCC1ED65-5077-3B49-8B33-FFCB0A808552}" dt="2023-07-05T09:59:18.216" v="1489" actId="1076"/>
          <ac:spMkLst>
            <pc:docMk/>
            <pc:sldMk cId="763043402" sldId="294"/>
            <ac:spMk id="4" creationId="{9C1A4415-7680-6114-F300-A06F70B44B28}"/>
          </ac:spMkLst>
        </pc:spChg>
        <pc:spChg chg="add mod">
          <ac:chgData name="Van Opstal Katrien" userId="ebce5650-26cb-4e69-b668-8c9fdb66b9ad" providerId="ADAL" clId="{DCC1ED65-5077-3B49-8B33-FFCB0A808552}" dt="2023-07-06T13:11:58.826" v="1517" actId="1076"/>
          <ac:spMkLst>
            <pc:docMk/>
            <pc:sldMk cId="763043402" sldId="294"/>
            <ac:spMk id="5" creationId="{55C79E23-1C82-1D6F-190A-4FFB6B7A75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763043402" sldId="294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763043402" sldId="294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09:59:14.589" v="1488" actId="478"/>
          <ac:picMkLst>
            <pc:docMk/>
            <pc:sldMk cId="763043402" sldId="294"/>
            <ac:picMk id="2" creationId="{6E5F703F-68B4-5601-2F69-E095827751D6}"/>
          </ac:picMkLst>
        </pc:picChg>
        <pc:picChg chg="del">
          <ac:chgData name="Van Opstal Katrien" userId="ebce5650-26cb-4e69-b668-8c9fdb66b9ad" providerId="ADAL" clId="{DCC1ED65-5077-3B49-8B33-FFCB0A808552}" dt="2023-07-05T09:59:14.589" v="1488" actId="478"/>
          <ac:picMkLst>
            <pc:docMk/>
            <pc:sldMk cId="763043402" sldId="294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9:14.589" v="1488" actId="478"/>
          <ac:picMkLst>
            <pc:docMk/>
            <pc:sldMk cId="763043402" sldId="294"/>
            <ac:picMk id="11" creationId="{5E7EA7D9-3071-11C0-4A03-D081AE20AF81}"/>
          </ac:picMkLst>
        </pc:picChg>
      </pc:sldChg>
      <pc:sldChg chg="addSp delSp modSp add mod">
        <pc:chgData name="Van Opstal Katrien" userId="ebce5650-26cb-4e69-b668-8c9fdb66b9ad" providerId="ADAL" clId="{DCC1ED65-5077-3B49-8B33-FFCB0A808552}" dt="2023-07-05T09:56:08.965" v="1435" actId="14100"/>
        <pc:sldMkLst>
          <pc:docMk/>
          <pc:sldMk cId="575207694" sldId="295"/>
        </pc:sldMkLst>
        <pc:spChg chg="mod">
          <ac:chgData name="Van Opstal Katrien" userId="ebce5650-26cb-4e69-b668-8c9fdb66b9ad" providerId="ADAL" clId="{DCC1ED65-5077-3B49-8B33-FFCB0A808552}" dt="2023-07-05T09:56:03.458" v="1433" actId="1076"/>
          <ac:spMkLst>
            <pc:docMk/>
            <pc:sldMk cId="575207694" sldId="295"/>
            <ac:spMk id="3" creationId="{CA5F7DBD-1E23-4772-C9FC-4BC72EC8C4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75207694" sldId="295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575207694" sldId="295"/>
            <ac:spMk id="10" creationId="{00000000-0000-0000-0000-000000000000}"/>
          </ac:spMkLst>
        </pc:spChg>
        <pc:graphicFrameChg chg="add mod modGraphic">
          <ac:chgData name="Van Opstal Katrien" userId="ebce5650-26cb-4e69-b668-8c9fdb66b9ad" providerId="ADAL" clId="{DCC1ED65-5077-3B49-8B33-FFCB0A808552}" dt="2023-07-05T09:56:08.965" v="1435" actId="14100"/>
          <ac:graphicFrameMkLst>
            <pc:docMk/>
            <pc:sldMk cId="575207694" sldId="295"/>
            <ac:graphicFrameMk id="4" creationId="{DC749A44-407C-CDD5-6000-814C586EF80B}"/>
          </ac:graphicFrameMkLst>
        </pc:graphicFrameChg>
        <pc:picChg chg="del">
          <ac:chgData name="Van Opstal Katrien" userId="ebce5650-26cb-4e69-b668-8c9fdb66b9ad" providerId="ADAL" clId="{DCC1ED65-5077-3B49-8B33-FFCB0A808552}" dt="2023-07-05T09:55:58.514" v="1431" actId="478"/>
          <ac:picMkLst>
            <pc:docMk/>
            <pc:sldMk cId="575207694" sldId="295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5:59.611" v="1432"/>
          <ac:picMkLst>
            <pc:docMk/>
            <pc:sldMk cId="575207694" sldId="295"/>
            <ac:picMk id="5" creationId="{9A3D8F68-7D18-BAEA-F37E-95A3E5278906}"/>
          </ac:picMkLst>
        </pc:picChg>
        <pc:picChg chg="add mod">
          <ac:chgData name="Van Opstal Katrien" userId="ebce5650-26cb-4e69-b668-8c9fdb66b9ad" providerId="ADAL" clId="{DCC1ED65-5077-3B49-8B33-FFCB0A808552}" dt="2023-07-05T09:55:59.611" v="1432"/>
          <ac:picMkLst>
            <pc:docMk/>
            <pc:sldMk cId="575207694" sldId="295"/>
            <ac:picMk id="6" creationId="{CE4CD643-C6FD-A63D-C503-5A32DAE19476}"/>
          </ac:picMkLst>
        </pc:picChg>
        <pc:picChg chg="del">
          <ac:chgData name="Van Opstal Katrien" userId="ebce5650-26cb-4e69-b668-8c9fdb66b9ad" providerId="ADAL" clId="{DCC1ED65-5077-3B49-8B33-FFCB0A808552}" dt="2023-07-05T09:55:58.514" v="1431" actId="478"/>
          <ac:picMkLst>
            <pc:docMk/>
            <pc:sldMk cId="575207694" sldId="295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5T09:55:59.611" v="1432"/>
          <ac:picMkLst>
            <pc:docMk/>
            <pc:sldMk cId="575207694" sldId="295"/>
            <ac:picMk id="9" creationId="{5BA5282A-BCD6-22FA-EA37-638BAF5CA8EC}"/>
          </ac:picMkLst>
        </pc:picChg>
        <pc:picChg chg="del">
          <ac:chgData name="Van Opstal Katrien" userId="ebce5650-26cb-4e69-b668-8c9fdb66b9ad" providerId="ADAL" clId="{DCC1ED65-5077-3B49-8B33-FFCB0A808552}" dt="2023-07-05T09:55:58.514" v="1431" actId="478"/>
          <ac:picMkLst>
            <pc:docMk/>
            <pc:sldMk cId="575207694" sldId="295"/>
            <ac:picMk id="11" creationId="{5E7EA7D9-3071-11C0-4A03-D081AE20AF81}"/>
          </ac:picMkLst>
        </pc:picChg>
      </pc:sldChg>
      <pc:sldChg chg="addSp modSp add del mod">
        <pc:chgData name="Van Opstal Katrien" userId="ebce5650-26cb-4e69-b668-8c9fdb66b9ad" providerId="ADAL" clId="{DCC1ED65-5077-3B49-8B33-FFCB0A808552}" dt="2023-07-05T09:43:04.456" v="1180" actId="2696"/>
        <pc:sldMkLst>
          <pc:docMk/>
          <pc:sldMk cId="466828079" sldId="296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3" creationId="{CA5F7DBD-1E23-4772-C9FC-4BC72EC8C4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4" creationId="{046ADABD-CD5C-144E-E714-8B5212EAF26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5" creationId="{7228A09F-2018-0821-0B02-14389809E460}"/>
          </ac:spMkLst>
        </pc:spChg>
        <pc:spChg chg="add 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6" creationId="{40F80242-9273-D535-6579-F60D05F31F1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7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9" creationId="{836CFD9E-90BA-1728-841E-09837ED268C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466828079" sldId="296"/>
            <ac:spMk id="10" creationId="{00000000-0000-0000-0000-000000000000}"/>
          </ac:spMkLst>
        </pc:spChg>
      </pc:sldChg>
      <pc:sldChg chg="addSp delSp modSp add mod setBg modAnim">
        <pc:chgData name="Van Opstal Katrien" userId="ebce5650-26cb-4e69-b668-8c9fdb66b9ad" providerId="ADAL" clId="{DCC1ED65-5077-3B49-8B33-FFCB0A808552}" dt="2023-07-06T13:37:59.698" v="1580"/>
        <pc:sldMkLst>
          <pc:docMk/>
          <pc:sldMk cId="1347642885" sldId="297"/>
        </pc:sldMkLst>
        <pc:spChg chg="del">
          <ac:chgData name="Van Opstal Katrien" userId="ebce5650-26cb-4e69-b668-8c9fdb66b9ad" providerId="ADAL" clId="{DCC1ED65-5077-3B49-8B33-FFCB0A808552}" dt="2023-07-05T09:07:23.829" v="480" actId="478"/>
          <ac:spMkLst>
            <pc:docMk/>
            <pc:sldMk cId="1347642885" sldId="297"/>
            <ac:spMk id="3" creationId="{CA5F7DBD-1E23-4772-C9FC-4BC72EC8C407}"/>
          </ac:spMkLst>
        </pc:spChg>
        <pc:spChg chg="del mod">
          <ac:chgData name="Van Opstal Katrien" userId="ebce5650-26cb-4e69-b668-8c9fdb66b9ad" providerId="ADAL" clId="{DCC1ED65-5077-3B49-8B33-FFCB0A808552}" dt="2023-07-05T09:07:26.686" v="483" actId="478"/>
          <ac:spMkLst>
            <pc:docMk/>
            <pc:sldMk cId="1347642885" sldId="297"/>
            <ac:spMk id="4" creationId="{046ADABD-CD5C-144E-E714-8B5212EAF26C}"/>
          </ac:spMkLst>
        </pc:spChg>
        <pc:spChg chg="del">
          <ac:chgData name="Van Opstal Katrien" userId="ebce5650-26cb-4e69-b668-8c9fdb66b9ad" providerId="ADAL" clId="{DCC1ED65-5077-3B49-8B33-FFCB0A808552}" dt="2023-07-05T09:07:22.367" v="479" actId="478"/>
          <ac:spMkLst>
            <pc:docMk/>
            <pc:sldMk cId="1347642885" sldId="297"/>
            <ac:spMk id="5" creationId="{7228A09F-2018-0821-0B02-14389809E460}"/>
          </ac:spMkLst>
        </pc:spChg>
        <pc:spChg chg="add del mod">
          <ac:chgData name="Van Opstal Katrien" userId="ebce5650-26cb-4e69-b668-8c9fdb66b9ad" providerId="ADAL" clId="{DCC1ED65-5077-3B49-8B33-FFCB0A808552}" dt="2023-07-05T09:10:23.226" v="521" actId="478"/>
          <ac:spMkLst>
            <pc:docMk/>
            <pc:sldMk cId="1347642885" sldId="297"/>
            <ac:spMk id="6" creationId="{40F80242-9273-D535-6579-F60D05F31F10}"/>
          </ac:spMkLst>
        </pc:spChg>
        <pc:spChg chg="del mod">
          <ac:chgData name="Van Opstal Katrien" userId="ebce5650-26cb-4e69-b668-8c9fdb66b9ad" providerId="ADAL" clId="{DCC1ED65-5077-3B49-8B33-FFCB0A808552}" dt="2023-07-05T09:45:00.534" v="1219" actId="478"/>
          <ac:spMkLst>
            <pc:docMk/>
            <pc:sldMk cId="1347642885" sldId="297"/>
            <ac:spMk id="7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44:52.654" v="1216" actId="1076"/>
          <ac:spMkLst>
            <pc:docMk/>
            <pc:sldMk cId="1347642885" sldId="297"/>
            <ac:spMk id="9" creationId="{86C3B17D-DF91-FC6C-3026-B0DA690CB1A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1347642885" sldId="297"/>
            <ac:spMk id="10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43:20.659" v="1185" actId="1076"/>
          <ac:spMkLst>
            <pc:docMk/>
            <pc:sldMk cId="1347642885" sldId="297"/>
            <ac:spMk id="12" creationId="{DE8C24DE-D6F5-8277-5917-3905A0DF8444}"/>
          </ac:spMkLst>
        </pc:spChg>
        <pc:spChg chg="add mod">
          <ac:chgData name="Van Opstal Katrien" userId="ebce5650-26cb-4e69-b668-8c9fdb66b9ad" providerId="ADAL" clId="{DCC1ED65-5077-3B49-8B33-FFCB0A808552}" dt="2023-07-05T09:44:55.622" v="1217" actId="1076"/>
          <ac:spMkLst>
            <pc:docMk/>
            <pc:sldMk cId="1347642885" sldId="297"/>
            <ac:spMk id="16" creationId="{C4EE2D43-22D8-27B9-4D84-4B88777F3074}"/>
          </ac:spMkLst>
        </pc:spChg>
        <pc:picChg chg="del">
          <ac:chgData name="Van Opstal Katrien" userId="ebce5650-26cb-4e69-b668-8c9fdb66b9ad" providerId="ADAL" clId="{DCC1ED65-5077-3B49-8B33-FFCB0A808552}" dt="2023-07-05T09:57:33.473" v="1461" actId="478"/>
          <ac:picMkLst>
            <pc:docMk/>
            <pc:sldMk cId="1347642885" sldId="297"/>
            <ac:picMk id="2" creationId="{6E5F703F-68B4-5601-2F69-E095827751D6}"/>
          </ac:picMkLst>
        </pc:picChg>
        <pc:picChg chg="del">
          <ac:chgData name="Van Opstal Katrien" userId="ebce5650-26cb-4e69-b668-8c9fdb66b9ad" providerId="ADAL" clId="{DCC1ED65-5077-3B49-8B33-FFCB0A808552}" dt="2023-07-05T09:57:33.473" v="1461" actId="478"/>
          <ac:picMkLst>
            <pc:docMk/>
            <pc:sldMk cId="1347642885" sldId="297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7:33.473" v="1461" actId="478"/>
          <ac:picMkLst>
            <pc:docMk/>
            <pc:sldMk cId="1347642885" sldId="297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7:37.658" v="1463" actId="1076"/>
          <ac:picMkLst>
            <pc:docMk/>
            <pc:sldMk cId="1347642885" sldId="297"/>
            <ac:picMk id="13" creationId="{EC4C66D0-46E8-6A42-8D78-1A0FA0A06F83}"/>
          </ac:picMkLst>
        </pc:picChg>
        <pc:picChg chg="add mod">
          <ac:chgData name="Van Opstal Katrien" userId="ebce5650-26cb-4e69-b668-8c9fdb66b9ad" providerId="ADAL" clId="{DCC1ED65-5077-3B49-8B33-FFCB0A808552}" dt="2023-07-05T09:57:39.020" v="1464" actId="1076"/>
          <ac:picMkLst>
            <pc:docMk/>
            <pc:sldMk cId="1347642885" sldId="297"/>
            <ac:picMk id="14" creationId="{5A00558D-6447-7FDC-7501-88D53FE8161A}"/>
          </ac:picMkLst>
        </pc:picChg>
        <pc:picChg chg="add mod">
          <ac:chgData name="Van Opstal Katrien" userId="ebce5650-26cb-4e69-b668-8c9fdb66b9ad" providerId="ADAL" clId="{DCC1ED65-5077-3B49-8B33-FFCB0A808552}" dt="2023-07-05T09:57:43.771" v="1466" actId="1076"/>
          <ac:picMkLst>
            <pc:docMk/>
            <pc:sldMk cId="1347642885" sldId="297"/>
            <ac:picMk id="15" creationId="{C70A2F01-1950-BFB4-C7DE-EF6FC245DD62}"/>
          </ac:picMkLst>
        </pc:picChg>
        <pc:picChg chg="add mod">
          <ac:chgData name="Van Opstal Katrien" userId="ebce5650-26cb-4e69-b668-8c9fdb66b9ad" providerId="ADAL" clId="{DCC1ED65-5077-3B49-8B33-FFCB0A808552}" dt="2023-07-05T09:57:51.140" v="1467" actId="1076"/>
          <ac:picMkLst>
            <pc:docMk/>
            <pc:sldMk cId="1347642885" sldId="297"/>
            <ac:picMk id="17" creationId="{524E5914-2856-B731-4580-04960B72BE83}"/>
          </ac:picMkLst>
        </pc:picChg>
        <pc:picChg chg="add mod">
          <ac:chgData name="Van Opstal Katrien" userId="ebce5650-26cb-4e69-b668-8c9fdb66b9ad" providerId="ADAL" clId="{DCC1ED65-5077-3B49-8B33-FFCB0A808552}" dt="2023-07-05T09:57:34.008" v="1462"/>
          <ac:picMkLst>
            <pc:docMk/>
            <pc:sldMk cId="1347642885" sldId="297"/>
            <ac:picMk id="18" creationId="{C02CB350-E7AC-A3C9-7F5A-CD6C4F486ED4}"/>
          </ac:picMkLst>
        </pc:picChg>
        <pc:picChg chg="add mod">
          <ac:chgData name="Van Opstal Katrien" userId="ebce5650-26cb-4e69-b668-8c9fdb66b9ad" providerId="ADAL" clId="{DCC1ED65-5077-3B49-8B33-FFCB0A808552}" dt="2023-07-05T09:57:34.008" v="1462"/>
          <ac:picMkLst>
            <pc:docMk/>
            <pc:sldMk cId="1347642885" sldId="297"/>
            <ac:picMk id="19" creationId="{1A1D4894-774C-D187-937B-6C79A14533C4}"/>
          </ac:picMkLst>
        </pc:picChg>
      </pc:sldChg>
      <pc:sldChg chg="modSp add del mod">
        <pc:chgData name="Van Opstal Katrien" userId="ebce5650-26cb-4e69-b668-8c9fdb66b9ad" providerId="ADAL" clId="{DCC1ED65-5077-3B49-8B33-FFCB0A808552}" dt="2023-07-05T09:48:01.648" v="1311" actId="2696"/>
        <pc:sldMkLst>
          <pc:docMk/>
          <pc:sldMk cId="2825729297" sldId="298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" creationId="{C42B6C01-B5CE-0E16-702C-81596716EC3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" creationId="{1DDDA2EF-A9E9-416E-2028-8C2AA378E8A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" creationId="{E95B4F6A-15D5-F767-EFB9-73D7360884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4" creationId="{CB23AE4A-CC3A-F2CC-86DB-8A90AEBF99E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5" creationId="{798ACF31-13D8-4F37-CC96-15BA553566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6" creationId="{53B1D9AD-022A-977D-12CA-2B79001F396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7" creationId="{EE2F4458-68B5-5E8D-944C-AA0004124DB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8" creationId="{E6000FD9-3C0F-6D9C-4FEC-29F1C7B1662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19" creationId="{C665E957-84FB-CDCD-56A9-C92926850FA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0" creationId="{35956D18-398C-F4A1-3989-EEEBAADF416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1" creationId="{089F301D-1E15-67D7-DA01-F0BD06D1095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2" creationId="{59FFAE7B-4F77-D72E-74F6-C28146A455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5" creationId="{1B3C33F4-02DD-90EA-F873-CE801378701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29" creationId="{6A350663-D674-597D-607E-FF6AC3B78AD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1" creationId="{CCF428EA-72DD-258B-DF8D-B806A3631C2B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6" creationId="{27625747-C8A1-DD40-B3F7-0ED3CF28C3D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8" creationId="{1601D450-B523-40BD-096F-894D8717D7D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23.601" v="1304" actId="14100"/>
          <ac:spMkLst>
            <pc:docMk/>
            <pc:sldMk cId="2825729297" sldId="298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6" creationId="{E93F78B9-7DE1-EE4B-AF40-9CFBED2A97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7" creationId="{3C4841B0-F2D1-A348-AACA-3F12A242512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69" creationId="{157E1FE5-C5EE-CA4F-B595-998E1DD50F9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1" creationId="{4FEA4E2B-2C30-4045-BAEF-E108B460B72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79" creationId="{37994DD4-072C-254D-9BD6-22B5E3479AA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5" creationId="{DC910D54-0F29-9B46-934B-EBC2B785316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825729297" sldId="298"/>
            <ac:spMk id="88" creationId="{63066C2C-3DCC-9842-9E6B-315C6F3BD59A}"/>
          </ac:spMkLst>
        </pc:spChg>
      </pc:sldChg>
      <pc:sldChg chg="modSp add del mod">
        <pc:chgData name="Van Opstal Katrien" userId="ebce5650-26cb-4e69-b668-8c9fdb66b9ad" providerId="ADAL" clId="{DCC1ED65-5077-3B49-8B33-FFCB0A808552}" dt="2023-07-05T09:48:01.655" v="1312" actId="2696"/>
        <pc:sldMkLst>
          <pc:docMk/>
          <pc:sldMk cId="2309891882" sldId="299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" creationId="{210964E9-B276-7683-0291-31C82F180482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" creationId="{E78D613A-755E-43B4-5D70-A6D641A1E86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" creationId="{41AFB3C9-8CE2-937D-79E4-834CE19AED4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" creationId="{625B655E-6249-601D-ABC8-7962589611B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0" creationId="{ADFB2F55-4029-B1B4-9D22-88F2F155BF7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2" creationId="{4508758C-8E41-87C5-F21D-E8C0066146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5" creationId="{76BDAF99-0F37-14D1-606A-2D019BDBB8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6" creationId="{9978406E-7B4D-F03F-A9E9-AA073037B3F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7" creationId="{BCDA7414-746B-2FE6-4F3D-F439FA029A6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8" creationId="{0E584214-41BF-6644-FD6A-0891BD97685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19" creationId="{A06A0D95-6C73-274F-C039-392AFE674BC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0" creationId="{6F998921-5906-B992-F1CC-0781A02C091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1" creationId="{89A389D2-E338-D594-103F-0EC17631900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2" creationId="{FFA9A375-600F-1090-C6B9-1B67A2E9C99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5" creationId="{CAB41580-31E5-F806-76DC-6B0EA2F2370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6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7" creationId="{F601D5DE-60C6-CC9D-D3DB-8A35A1C6A1A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29" creationId="{120C3B27-B446-2E5D-FDC5-72ECCA08EB0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1" creationId="{C6346EAF-BBD3-6790-BBFF-AA64DCEC250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5" creationId="{03414082-BB38-2E4E-8329-D22518FE3A0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6" creationId="{6744E6E2-D16A-461A-C021-B0CD454D489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8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39" creationId="{0DC95AAF-D2FF-5746-A879-B3CE13DAB45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0" creationId="{07E594E6-85CB-F04E-9F1F-00AE5C4CD63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1" creationId="{C5C8A494-A280-4C4F-8E9D-D3A9B876EF2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2" creationId="{DFBD365B-ABE1-7041-8E12-347CD4BF01C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3" creationId="{77C0A8C4-6D9B-4048-A0AB-1F23F0CA07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4" creationId="{1D3AC598-082C-E041-B8BD-B6EED3E72F4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5" creationId="{E308047B-43AA-B943-A9EE-681680D8EF1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7" creationId="{23BF441A-2FFA-2E4E-A95F-363E29B061F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8" creationId="{5F9E09C2-AE86-D3B6-F8D6-04AA24869B45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49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1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2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3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4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5" creationId="{04F4AFBA-D63A-4C46-9ECF-5A1FF358DF0F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56" creationId="{6D4A2936-03B1-204C-A98C-4DEF88DBEA0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0" creationId="{015C9A96-87BE-F143-88DA-67393E4C6D48}"/>
          </ac:spMkLst>
        </pc:spChg>
        <pc:spChg chg="mod">
          <ac:chgData name="Van Opstal Katrien" userId="ebce5650-26cb-4e69-b668-8c9fdb66b9ad" providerId="ADAL" clId="{DCC1ED65-5077-3B49-8B33-FFCB0A808552}" dt="2023-07-05T09:47:38.823" v="1308" actId="14100"/>
          <ac:spMkLst>
            <pc:docMk/>
            <pc:sldMk cId="2309891882" sldId="299"/>
            <ac:spMk id="61" creationId="{B90E2A8E-0230-EE45-BECA-40B16B82FCB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2" creationId="{D50F1DA5-D804-2943-AD8F-218D86A860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3" creationId="{65A5A758-3004-CC47-2EEF-EB19E4CDC0AD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4" creationId="{903AB5B3-D60D-DE4A-B096-0109763DD9D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5" creationId="{14F6688B-CE9F-1D42-A529-89B36861F2A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6" creationId="{E93F78B9-7DE1-EE4B-AF40-9CFBED2A970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69" creationId="{157E1FE5-C5EE-CA4F-B595-998E1DD50F9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0" creationId="{EB94FCDA-0F51-7F4D-8E5E-66EF5C7B4CF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1" creationId="{4FEA4E2B-2C30-4045-BAEF-E108B460B723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2" creationId="{5E4CECD6-AFCD-8D46-BC9D-F2590AF5DE1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4" creationId="{20363612-DD7E-EC49-AAED-E03F89DCF23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5" creationId="{ABE5D3D5-880A-F942-8AC9-87902E688F9E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6" creationId="{CDE402D9-7CB9-0E4B-A4CC-41B897470A3C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8" creationId="{67AC544D-70E4-194F-9F8A-5DF91E8792E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79" creationId="{37994DD4-072C-254D-9BD6-22B5E3479AA8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0" creationId="{52EB26D1-D5F0-884C-A49C-D61C078B0FF9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2" creationId="{F231E645-FB59-5445-8E9F-F79E20DAEC56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3" creationId="{E065D422-8C22-6346-8C51-324998C92E6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4" creationId="{55643B94-EC92-C440-A2D9-E1EA7E63425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5" creationId="{DC910D54-0F29-9B46-934B-EBC2B7853161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6" creationId="{87FDF04F-9CE7-6840-8BD3-6BA5D529A197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309891882" sldId="299"/>
            <ac:spMk id="88" creationId="{63066C2C-3DCC-9842-9E6B-315C6F3BD59A}"/>
          </ac:spMkLst>
        </pc:spChg>
      </pc:sldChg>
      <pc:sldChg chg="addSp delSp modSp add mod">
        <pc:chgData name="Van Opstal Katrien" userId="ebce5650-26cb-4e69-b668-8c9fdb66b9ad" providerId="ADAL" clId="{DCC1ED65-5077-3B49-8B33-FFCB0A808552}" dt="2023-07-06T13:31:58.173" v="1548" actId="20577"/>
        <pc:sldMkLst>
          <pc:docMk/>
          <pc:sldMk cId="680655182" sldId="300"/>
        </pc:sldMkLst>
        <pc:spChg chg="add mod">
          <ac:chgData name="Van Opstal Katrien" userId="ebce5650-26cb-4e69-b668-8c9fdb66b9ad" providerId="ADAL" clId="{DCC1ED65-5077-3B49-8B33-FFCB0A808552}" dt="2023-07-06T13:31:58.173" v="1548" actId="20577"/>
          <ac:spMkLst>
            <pc:docMk/>
            <pc:sldMk cId="680655182" sldId="300"/>
            <ac:spMk id="3" creationId="{4792A968-E2E4-207B-C9E5-1192636B83D5}"/>
          </ac:spMkLst>
        </pc:spChg>
        <pc:spChg chg="mod">
          <ac:chgData name="Van Opstal Katrien" userId="ebce5650-26cb-4e69-b668-8c9fdb66b9ad" providerId="ADAL" clId="{DCC1ED65-5077-3B49-8B33-FFCB0A808552}" dt="2023-07-05T09:59:50.986" v="1496" actId="2711"/>
          <ac:spMkLst>
            <pc:docMk/>
            <pc:sldMk cId="680655182" sldId="300"/>
            <ac:spMk id="4" creationId="{9C1A4415-7680-6114-F300-A06F70B44B28}"/>
          </ac:spMkLst>
        </pc:spChg>
        <pc:spChg chg="del mod">
          <ac:chgData name="Van Opstal Katrien" userId="ebce5650-26cb-4e69-b668-8c9fdb66b9ad" providerId="ADAL" clId="{DCC1ED65-5077-3B49-8B33-FFCB0A808552}" dt="2023-07-06T13:30:14.720" v="1541" actId="478"/>
          <ac:spMkLst>
            <pc:docMk/>
            <pc:sldMk cId="680655182" sldId="300"/>
            <ac:spMk id="5" creationId="{55C79E23-1C82-1D6F-190A-4FFB6B7A75D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80655182" sldId="300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680655182" sldId="300"/>
            <ac:spMk id="10" creationId="{00000000-0000-0000-0000-000000000000}"/>
          </ac:spMkLst>
        </pc:spChg>
        <pc:picChg chg="del">
          <ac:chgData name="Van Opstal Katrien" userId="ebce5650-26cb-4e69-b668-8c9fdb66b9ad" providerId="ADAL" clId="{DCC1ED65-5077-3B49-8B33-FFCB0A808552}" dt="2023-07-05T09:59:30.104" v="1491" actId="478"/>
          <ac:picMkLst>
            <pc:docMk/>
            <pc:sldMk cId="680655182" sldId="300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6T13:31:30.538" v="1545" actId="1076"/>
          <ac:picMkLst>
            <pc:docMk/>
            <pc:sldMk cId="680655182" sldId="300"/>
            <ac:picMk id="2" creationId="{81027C74-304A-E0AE-80E0-B7AC30140E8F}"/>
          </ac:picMkLst>
        </pc:picChg>
        <pc:picChg chg="add mod">
          <ac:chgData name="Van Opstal Katrien" userId="ebce5650-26cb-4e69-b668-8c9fdb66b9ad" providerId="ADAL" clId="{DCC1ED65-5077-3B49-8B33-FFCB0A808552}" dt="2023-07-05T09:59:43.975" v="1494"/>
          <ac:picMkLst>
            <pc:docMk/>
            <pc:sldMk cId="680655182" sldId="300"/>
            <ac:picMk id="6" creationId="{D9162893-2F66-E823-4F96-76A8DCAA4322}"/>
          </ac:picMkLst>
        </pc:picChg>
        <pc:picChg chg="del">
          <ac:chgData name="Van Opstal Katrien" userId="ebce5650-26cb-4e69-b668-8c9fdb66b9ad" providerId="ADAL" clId="{DCC1ED65-5077-3B49-8B33-FFCB0A808552}" dt="2023-07-05T09:59:30.104" v="1491" actId="478"/>
          <ac:picMkLst>
            <pc:docMk/>
            <pc:sldMk cId="680655182" sldId="300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5T09:59:43.975" v="1494"/>
          <ac:picMkLst>
            <pc:docMk/>
            <pc:sldMk cId="680655182" sldId="300"/>
            <ac:picMk id="9" creationId="{E146F712-E03F-E4A9-6CBE-9A576705CB03}"/>
          </ac:picMkLst>
        </pc:picChg>
        <pc:picChg chg="del">
          <ac:chgData name="Van Opstal Katrien" userId="ebce5650-26cb-4e69-b668-8c9fdb66b9ad" providerId="ADAL" clId="{DCC1ED65-5077-3B49-8B33-FFCB0A808552}" dt="2023-07-05T09:59:30.104" v="1491" actId="478"/>
          <ac:picMkLst>
            <pc:docMk/>
            <pc:sldMk cId="680655182" sldId="300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9:43.975" v="1494"/>
          <ac:picMkLst>
            <pc:docMk/>
            <pc:sldMk cId="680655182" sldId="300"/>
            <ac:picMk id="12" creationId="{4F2CB931-C5DA-BA23-6E5B-0FF3906F6FDA}"/>
          </ac:picMkLst>
        </pc:picChg>
      </pc:sldChg>
      <pc:sldChg chg="addSp delSp modSp add mod">
        <pc:chgData name="Van Opstal Katrien" userId="ebce5650-26cb-4e69-b668-8c9fdb66b9ad" providerId="ADAL" clId="{DCC1ED65-5077-3B49-8B33-FFCB0A808552}" dt="2023-07-06T13:11:25.433" v="1516" actId="1076"/>
        <pc:sldMkLst>
          <pc:docMk/>
          <pc:sldMk cId="2917896727" sldId="301"/>
        </pc:sld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917896727" sldId="301"/>
            <ac:spMk id="7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k cId="2917896727" sldId="301"/>
            <ac:spMk id="10" creationId="{00000000-0000-0000-0000-000000000000}"/>
          </ac:spMkLst>
        </pc:spChg>
        <pc:spChg chg="mod">
          <ac:chgData name="Van Opstal Katrien" userId="ebce5650-26cb-4e69-b668-8c9fdb66b9ad" providerId="ADAL" clId="{DCC1ED65-5077-3B49-8B33-FFCB0A808552}" dt="2023-07-05T09:54:06.375" v="1409" actId="1076"/>
          <ac:spMkLst>
            <pc:docMk/>
            <pc:sldMk cId="2917896727" sldId="301"/>
            <ac:spMk id="25" creationId="{AE9941D2-D3E8-3E2B-03DA-6AAC299EBCB3}"/>
          </ac:spMkLst>
        </pc:spChg>
        <pc:spChg chg="mod">
          <ac:chgData name="Van Opstal Katrien" userId="ebce5650-26cb-4e69-b668-8c9fdb66b9ad" providerId="ADAL" clId="{DCC1ED65-5077-3B49-8B33-FFCB0A808552}" dt="2023-07-05T09:54:08.525" v="1410" actId="1076"/>
          <ac:spMkLst>
            <pc:docMk/>
            <pc:sldMk cId="2917896727" sldId="301"/>
            <ac:spMk id="26" creationId="{C31A211F-4479-B012-4283-E54F6803F89C}"/>
          </ac:spMkLst>
        </pc:spChg>
        <pc:spChg chg="del">
          <ac:chgData name="Van Opstal Katrien" userId="ebce5650-26cb-4e69-b668-8c9fdb66b9ad" providerId="ADAL" clId="{DCC1ED65-5077-3B49-8B33-FFCB0A808552}" dt="2023-07-05T09:23:49.998" v="1038" actId="478"/>
          <ac:spMkLst>
            <pc:docMk/>
            <pc:sldMk cId="2917896727" sldId="301"/>
            <ac:spMk id="30" creationId="{E61F23DB-7F53-F5DE-A0AF-0E2464E4FB3A}"/>
          </ac:spMkLst>
        </pc:spChg>
        <pc:spChg chg="del">
          <ac:chgData name="Van Opstal Katrien" userId="ebce5650-26cb-4e69-b668-8c9fdb66b9ad" providerId="ADAL" clId="{DCC1ED65-5077-3B49-8B33-FFCB0A808552}" dt="2023-07-05T09:23:51.478" v="1039" actId="478"/>
          <ac:spMkLst>
            <pc:docMk/>
            <pc:sldMk cId="2917896727" sldId="301"/>
            <ac:spMk id="31" creationId="{78B33739-0A3F-727C-C245-C37E50765EC9}"/>
          </ac:spMkLst>
        </pc:spChg>
        <pc:picChg chg="del">
          <ac:chgData name="Van Opstal Katrien" userId="ebce5650-26cb-4e69-b668-8c9fdb66b9ad" providerId="ADAL" clId="{DCC1ED65-5077-3B49-8B33-FFCB0A808552}" dt="2023-07-05T09:53:54.223" v="1405" actId="478"/>
          <ac:picMkLst>
            <pc:docMk/>
            <pc:sldMk cId="2917896727" sldId="301"/>
            <ac:picMk id="2" creationId="{6E5F703F-68B4-5601-2F69-E095827751D6}"/>
          </ac:picMkLst>
        </pc:picChg>
        <pc:picChg chg="mod">
          <ac:chgData name="Van Opstal Katrien" userId="ebce5650-26cb-4e69-b668-8c9fdb66b9ad" providerId="ADAL" clId="{DCC1ED65-5077-3B49-8B33-FFCB0A808552}" dt="2023-07-06T13:11:25.433" v="1516" actId="1076"/>
          <ac:picMkLst>
            <pc:docMk/>
            <pc:sldMk cId="2917896727" sldId="301"/>
            <ac:picMk id="2" creationId="{9F99A164-B1B2-7ABF-F5FE-F08D6203EFF7}"/>
          </ac:picMkLst>
        </pc:picChg>
        <pc:picChg chg="add mod">
          <ac:chgData name="Van Opstal Katrien" userId="ebce5650-26cb-4e69-b668-8c9fdb66b9ad" providerId="ADAL" clId="{DCC1ED65-5077-3B49-8B33-FFCB0A808552}" dt="2023-07-05T09:53:56.949" v="1408"/>
          <ac:picMkLst>
            <pc:docMk/>
            <pc:sldMk cId="2917896727" sldId="301"/>
            <ac:picMk id="3" creationId="{ECFD0004-41BC-7D24-8BAE-716BE6B21C66}"/>
          </ac:picMkLst>
        </pc:picChg>
        <pc:picChg chg="add mod">
          <ac:chgData name="Van Opstal Katrien" userId="ebce5650-26cb-4e69-b668-8c9fdb66b9ad" providerId="ADAL" clId="{DCC1ED65-5077-3B49-8B33-FFCB0A808552}" dt="2023-07-05T09:53:56.949" v="1408"/>
          <ac:picMkLst>
            <pc:docMk/>
            <pc:sldMk cId="2917896727" sldId="301"/>
            <ac:picMk id="4" creationId="{745C1BAC-A027-8F64-0399-44A775FC1DD6}"/>
          </ac:picMkLst>
        </pc:picChg>
        <pc:picChg chg="add mod">
          <ac:chgData name="Van Opstal Katrien" userId="ebce5650-26cb-4e69-b668-8c9fdb66b9ad" providerId="ADAL" clId="{DCC1ED65-5077-3B49-8B33-FFCB0A808552}" dt="2023-07-05T09:53:56.949" v="1408"/>
          <ac:picMkLst>
            <pc:docMk/>
            <pc:sldMk cId="2917896727" sldId="301"/>
            <ac:picMk id="5" creationId="{9117BBE4-0ABB-A712-FFF3-A078B702983A}"/>
          </ac:picMkLst>
        </pc:picChg>
        <pc:picChg chg="del mod">
          <ac:chgData name="Van Opstal Katrien" userId="ebce5650-26cb-4e69-b668-8c9fdb66b9ad" providerId="ADAL" clId="{DCC1ED65-5077-3B49-8B33-FFCB0A808552}" dt="2023-07-05T09:53:55.808" v="1407" actId="478"/>
          <ac:picMkLst>
            <pc:docMk/>
            <pc:sldMk cId="2917896727" sldId="301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6T13:11:23.173" v="1515" actId="1076"/>
          <ac:picMkLst>
            <pc:docMk/>
            <pc:sldMk cId="2917896727" sldId="301"/>
            <ac:picMk id="8" creationId="{85B70D8B-52B6-194E-70A0-A2BC27160D22}"/>
          </ac:picMkLst>
        </pc:picChg>
        <pc:picChg chg="del mod">
          <ac:chgData name="Van Opstal Katrien" userId="ebce5650-26cb-4e69-b668-8c9fdb66b9ad" providerId="ADAL" clId="{DCC1ED65-5077-3B49-8B33-FFCB0A808552}" dt="2023-07-05T09:53:55.368" v="1406" actId="478"/>
          <ac:picMkLst>
            <pc:docMk/>
            <pc:sldMk cId="2917896727" sldId="301"/>
            <ac:picMk id="11" creationId="{5E7EA7D9-3071-11C0-4A03-D081AE20AF81}"/>
          </ac:picMkLst>
        </pc:picChg>
        <pc:picChg chg="del">
          <ac:chgData name="Van Opstal Katrien" userId="ebce5650-26cb-4e69-b668-8c9fdb66b9ad" providerId="ADAL" clId="{DCC1ED65-5077-3B49-8B33-FFCB0A808552}" dt="2023-07-05T09:35:08.950" v="1090" actId="478"/>
          <ac:picMkLst>
            <pc:docMk/>
            <pc:sldMk cId="2917896727" sldId="301"/>
            <ac:picMk id="33" creationId="{9B8C091F-3389-5B3D-D7D6-37257F74A7CB}"/>
          </ac:picMkLst>
        </pc:picChg>
      </pc:sldChg>
      <pc:sldChg chg="addSp delSp modSp add del mod setBg modAnim">
        <pc:chgData name="Van Opstal Katrien" userId="ebce5650-26cb-4e69-b668-8c9fdb66b9ad" providerId="ADAL" clId="{DCC1ED65-5077-3B49-8B33-FFCB0A808552}" dt="2023-07-06T13:35:34.417" v="1573"/>
        <pc:sldMkLst>
          <pc:docMk/>
          <pc:sldMk cId="2478070707" sldId="302"/>
        </pc:sldMkLst>
        <pc:spChg chg="mod">
          <ac:chgData name="Van Opstal Katrien" userId="ebce5650-26cb-4e69-b668-8c9fdb66b9ad" providerId="ADAL" clId="{DCC1ED65-5077-3B49-8B33-FFCB0A808552}" dt="2023-07-05T09:56:51.856" v="1445" actId="1076"/>
          <ac:spMkLst>
            <pc:docMk/>
            <pc:sldMk cId="2478070707" sldId="302"/>
            <ac:spMk id="3" creationId="{CA5F7DBD-1E23-4772-C9FC-4BC72EC8C407}"/>
          </ac:spMkLst>
        </pc:spChg>
        <pc:spChg chg="mod">
          <ac:chgData name="Van Opstal Katrien" userId="ebce5650-26cb-4e69-b668-8c9fdb66b9ad" providerId="ADAL" clId="{DCC1ED65-5077-3B49-8B33-FFCB0A808552}" dt="2023-07-05T09:56:59.208" v="1448" actId="1076"/>
          <ac:spMkLst>
            <pc:docMk/>
            <pc:sldMk cId="2478070707" sldId="302"/>
            <ac:spMk id="4" creationId="{046ADABD-CD5C-144E-E714-8B5212EAF26C}"/>
          </ac:spMkLst>
        </pc:spChg>
        <pc:spChg chg="mod">
          <ac:chgData name="Van Opstal Katrien" userId="ebce5650-26cb-4e69-b668-8c9fdb66b9ad" providerId="ADAL" clId="{DCC1ED65-5077-3B49-8B33-FFCB0A808552}" dt="2023-07-05T09:56:53.406" v="1446" actId="1076"/>
          <ac:spMkLst>
            <pc:docMk/>
            <pc:sldMk cId="2478070707" sldId="302"/>
            <ac:spMk id="5" creationId="{7228A09F-2018-0821-0B02-14389809E460}"/>
          </ac:spMkLst>
        </pc:spChg>
        <pc:spChg chg="add mod">
          <ac:chgData name="Van Opstal Katrien" userId="ebce5650-26cb-4e69-b668-8c9fdb66b9ad" providerId="ADAL" clId="{DCC1ED65-5077-3B49-8B33-FFCB0A808552}" dt="2023-07-05T09:57:25.679" v="1460" actId="20577"/>
          <ac:spMkLst>
            <pc:docMk/>
            <pc:sldMk cId="2478070707" sldId="302"/>
            <ac:spMk id="6" creationId="{A334A859-8428-4576-1D5A-3681BB89606C}"/>
          </ac:spMkLst>
        </pc:spChg>
        <pc:spChg chg="del mod">
          <ac:chgData name="Van Opstal Katrien" userId="ebce5650-26cb-4e69-b668-8c9fdb66b9ad" providerId="ADAL" clId="{DCC1ED65-5077-3B49-8B33-FFCB0A808552}" dt="2023-07-05T09:42:30.815" v="1168" actId="478"/>
          <ac:spMkLst>
            <pc:docMk/>
            <pc:sldMk cId="2478070707" sldId="302"/>
            <ac:spMk id="7" creationId="{00000000-0000-0000-0000-000000000000}"/>
          </ac:spMkLst>
        </pc:spChg>
        <pc:spChg chg="add mod">
          <ac:chgData name="Van Opstal Katrien" userId="ebce5650-26cb-4e69-b668-8c9fdb66b9ad" providerId="ADAL" clId="{DCC1ED65-5077-3B49-8B33-FFCB0A808552}" dt="2023-07-05T09:56:55.440" v="1447" actId="1076"/>
          <ac:spMkLst>
            <pc:docMk/>
            <pc:sldMk cId="2478070707" sldId="302"/>
            <ac:spMk id="9" creationId="{D2CC397A-B87C-8A85-63A2-0C07E6F42333}"/>
          </ac:spMkLst>
        </pc:spChg>
        <pc:picChg chg="del">
          <ac:chgData name="Van Opstal Katrien" userId="ebce5650-26cb-4e69-b668-8c9fdb66b9ad" providerId="ADAL" clId="{DCC1ED65-5077-3B49-8B33-FFCB0A808552}" dt="2023-07-05T09:40:48.381" v="1153" actId="478"/>
          <ac:picMkLst>
            <pc:docMk/>
            <pc:sldMk cId="2478070707" sldId="302"/>
            <ac:picMk id="2" creationId="{6E5F703F-68B4-5601-2F69-E095827751D6}"/>
          </ac:picMkLst>
        </pc:picChg>
        <pc:picChg chg="del">
          <ac:chgData name="Van Opstal Katrien" userId="ebce5650-26cb-4e69-b668-8c9fdb66b9ad" providerId="ADAL" clId="{DCC1ED65-5077-3B49-8B33-FFCB0A808552}" dt="2023-07-05T09:56:16.386" v="1436" actId="478"/>
          <ac:picMkLst>
            <pc:docMk/>
            <pc:sldMk cId="2478070707" sldId="302"/>
            <ac:picMk id="8" creationId="{6702806A-9468-5E7A-9A71-F043828E944C}"/>
          </ac:picMkLst>
        </pc:picChg>
        <pc:picChg chg="del">
          <ac:chgData name="Van Opstal Katrien" userId="ebce5650-26cb-4e69-b668-8c9fdb66b9ad" providerId="ADAL" clId="{DCC1ED65-5077-3B49-8B33-FFCB0A808552}" dt="2023-07-05T09:56:17.344" v="1437" actId="478"/>
          <ac:picMkLst>
            <pc:docMk/>
            <pc:sldMk cId="2478070707" sldId="302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6:18.721" v="1438"/>
          <ac:picMkLst>
            <pc:docMk/>
            <pc:sldMk cId="2478070707" sldId="302"/>
            <ac:picMk id="12" creationId="{6F8F9DEE-9FE3-001D-BD31-A9AC22BCF985}"/>
          </ac:picMkLst>
        </pc:picChg>
        <pc:picChg chg="add mod">
          <ac:chgData name="Van Opstal Katrien" userId="ebce5650-26cb-4e69-b668-8c9fdb66b9ad" providerId="ADAL" clId="{DCC1ED65-5077-3B49-8B33-FFCB0A808552}" dt="2023-07-05T09:56:18.721" v="1438"/>
          <ac:picMkLst>
            <pc:docMk/>
            <pc:sldMk cId="2478070707" sldId="302"/>
            <ac:picMk id="13" creationId="{9084A454-6DC3-7722-B85B-BC9EC387D2CD}"/>
          </ac:picMkLst>
        </pc:picChg>
        <pc:picChg chg="add mod">
          <ac:chgData name="Van Opstal Katrien" userId="ebce5650-26cb-4e69-b668-8c9fdb66b9ad" providerId="ADAL" clId="{DCC1ED65-5077-3B49-8B33-FFCB0A808552}" dt="2023-07-05T09:56:18.721" v="1438"/>
          <ac:picMkLst>
            <pc:docMk/>
            <pc:sldMk cId="2478070707" sldId="302"/>
            <ac:picMk id="14" creationId="{34B138FB-7027-7F0E-4508-6B950E357B8E}"/>
          </ac:picMkLst>
        </pc:picChg>
      </pc:sldChg>
      <pc:sldChg chg="add">
        <pc:chgData name="Van Opstal Katrien" userId="ebce5650-26cb-4e69-b668-8c9fdb66b9ad" providerId="ADAL" clId="{DCC1ED65-5077-3B49-8B33-FFCB0A808552}" dt="2023-07-05T09:48:20.984" v="1315"/>
        <pc:sldMkLst>
          <pc:docMk/>
          <pc:sldMk cId="2825729297" sldId="303"/>
        </pc:sldMkLst>
      </pc:sldChg>
      <pc:sldChg chg="add">
        <pc:chgData name="Van Opstal Katrien" userId="ebce5650-26cb-4e69-b668-8c9fdb66b9ad" providerId="ADAL" clId="{DCC1ED65-5077-3B49-8B33-FFCB0A808552}" dt="2023-07-05T09:48:20.984" v="1315"/>
        <pc:sldMkLst>
          <pc:docMk/>
          <pc:sldMk cId="2309891882" sldId="304"/>
        </pc:sldMkLst>
      </pc:sldChg>
      <pc:sldChg chg="add">
        <pc:chgData name="Van Opstal Katrien" userId="ebce5650-26cb-4e69-b668-8c9fdb66b9ad" providerId="ADAL" clId="{DCC1ED65-5077-3B49-8B33-FFCB0A808552}" dt="2023-07-05T09:48:41.923" v="1318" actId="2890"/>
        <pc:sldMkLst>
          <pc:docMk/>
          <pc:sldMk cId="3934718965" sldId="305"/>
        </pc:sldMkLst>
      </pc:sldChg>
      <pc:sldChg chg="add del ord">
        <pc:chgData name="Van Opstal Katrien" userId="ebce5650-26cb-4e69-b668-8c9fdb66b9ad" providerId="ADAL" clId="{DCC1ED65-5077-3B49-8B33-FFCB0A808552}" dt="2023-07-05T09:59:11.148" v="1487" actId="2696"/>
        <pc:sldMkLst>
          <pc:docMk/>
          <pc:sldMk cId="2271745507" sldId="306"/>
        </pc:sldMkLst>
      </pc:sldChg>
      <pc:sldChg chg="addSp delSp modSp add mod">
        <pc:chgData name="Van Opstal Katrien" userId="ebce5650-26cb-4e69-b668-8c9fdb66b9ad" providerId="ADAL" clId="{DCC1ED65-5077-3B49-8B33-FFCB0A808552}" dt="2023-07-05T09:58:55.693" v="1485" actId="1076"/>
        <pc:sldMkLst>
          <pc:docMk/>
          <pc:sldMk cId="1523358029" sldId="307"/>
        </pc:sldMkLst>
        <pc:spChg chg="add mod">
          <ac:chgData name="Van Opstal Katrien" userId="ebce5650-26cb-4e69-b668-8c9fdb66b9ad" providerId="ADAL" clId="{DCC1ED65-5077-3B49-8B33-FFCB0A808552}" dt="2023-07-05T09:58:51.375" v="1484" actId="1076"/>
          <ac:spMkLst>
            <pc:docMk/>
            <pc:sldMk cId="1523358029" sldId="307"/>
            <ac:spMk id="3" creationId="{22F268D6-AD64-925D-C0DE-6D77C72ED134}"/>
          </ac:spMkLst>
        </pc:spChg>
        <pc:spChg chg="add mod">
          <ac:chgData name="Van Opstal Katrien" userId="ebce5650-26cb-4e69-b668-8c9fdb66b9ad" providerId="ADAL" clId="{DCC1ED65-5077-3B49-8B33-FFCB0A808552}" dt="2023-07-05T09:58:55.693" v="1485" actId="1076"/>
          <ac:spMkLst>
            <pc:docMk/>
            <pc:sldMk cId="1523358029" sldId="307"/>
            <ac:spMk id="6" creationId="{D2097893-4294-8123-0B5B-4DFF6B83B994}"/>
          </ac:spMkLst>
        </pc:spChg>
        <pc:spChg chg="del">
          <ac:chgData name="Van Opstal Katrien" userId="ebce5650-26cb-4e69-b668-8c9fdb66b9ad" providerId="ADAL" clId="{DCC1ED65-5077-3B49-8B33-FFCB0A808552}" dt="2023-07-05T09:49:37.357" v="1334" actId="478"/>
          <ac:spMkLst>
            <pc:docMk/>
            <pc:sldMk cId="1523358029" sldId="307"/>
            <ac:spMk id="14" creationId="{5051E68F-AF4A-D944-8D0E-9A15C80E0E13}"/>
          </ac:spMkLst>
        </pc:spChg>
        <pc:picChg chg="del">
          <ac:chgData name="Van Opstal Katrien" userId="ebce5650-26cb-4e69-b668-8c9fdb66b9ad" providerId="ADAL" clId="{DCC1ED65-5077-3B49-8B33-FFCB0A808552}" dt="2023-07-05T09:58:47.038" v="1482" actId="478"/>
          <ac:picMkLst>
            <pc:docMk/>
            <pc:sldMk cId="1523358029" sldId="307"/>
            <ac:picMk id="2" creationId="{6E5F703F-68B4-5601-2F69-E095827751D6}"/>
          </ac:picMkLst>
        </pc:picChg>
        <pc:picChg chg="add mod">
          <ac:chgData name="Van Opstal Katrien" userId="ebce5650-26cb-4e69-b668-8c9fdb66b9ad" providerId="ADAL" clId="{DCC1ED65-5077-3B49-8B33-FFCB0A808552}" dt="2023-07-05T09:52:03.937" v="1387" actId="14100"/>
          <ac:picMkLst>
            <pc:docMk/>
            <pc:sldMk cId="1523358029" sldId="307"/>
            <ac:picMk id="5" creationId="{8574AEE6-C096-AD59-8ADD-2BD34796D3F6}"/>
          </ac:picMkLst>
        </pc:picChg>
        <pc:picChg chg="del">
          <ac:chgData name="Van Opstal Katrien" userId="ebce5650-26cb-4e69-b668-8c9fdb66b9ad" providerId="ADAL" clId="{DCC1ED65-5077-3B49-8B33-FFCB0A808552}" dt="2023-07-05T09:58:47.038" v="1482" actId="478"/>
          <ac:picMkLst>
            <pc:docMk/>
            <pc:sldMk cId="1523358029" sldId="307"/>
            <ac:picMk id="8" creationId="{6702806A-9468-5E7A-9A71-F043828E944C}"/>
          </ac:picMkLst>
        </pc:picChg>
        <pc:picChg chg="add mod">
          <ac:chgData name="Van Opstal Katrien" userId="ebce5650-26cb-4e69-b668-8c9fdb66b9ad" providerId="ADAL" clId="{DCC1ED65-5077-3B49-8B33-FFCB0A808552}" dt="2023-07-05T09:58:47.595" v="1483"/>
          <ac:picMkLst>
            <pc:docMk/>
            <pc:sldMk cId="1523358029" sldId="307"/>
            <ac:picMk id="9" creationId="{0ABBFE2F-D6F1-93C3-F694-E8F50D225333}"/>
          </ac:picMkLst>
        </pc:picChg>
        <pc:picChg chg="del">
          <ac:chgData name="Van Opstal Katrien" userId="ebce5650-26cb-4e69-b668-8c9fdb66b9ad" providerId="ADAL" clId="{DCC1ED65-5077-3B49-8B33-FFCB0A808552}" dt="2023-07-05T09:58:47.038" v="1482" actId="478"/>
          <ac:picMkLst>
            <pc:docMk/>
            <pc:sldMk cId="1523358029" sldId="307"/>
            <ac:picMk id="11" creationId="{5E7EA7D9-3071-11C0-4A03-D081AE20AF81}"/>
          </ac:picMkLst>
        </pc:picChg>
        <pc:picChg chg="add mod">
          <ac:chgData name="Van Opstal Katrien" userId="ebce5650-26cb-4e69-b668-8c9fdb66b9ad" providerId="ADAL" clId="{DCC1ED65-5077-3B49-8B33-FFCB0A808552}" dt="2023-07-05T09:58:47.595" v="1483"/>
          <ac:picMkLst>
            <pc:docMk/>
            <pc:sldMk cId="1523358029" sldId="307"/>
            <ac:picMk id="12" creationId="{DED84804-F5C8-3334-9934-4CED6EA6F2E5}"/>
          </ac:picMkLst>
        </pc:picChg>
        <pc:picChg chg="add mod">
          <ac:chgData name="Van Opstal Katrien" userId="ebce5650-26cb-4e69-b668-8c9fdb66b9ad" providerId="ADAL" clId="{DCC1ED65-5077-3B49-8B33-FFCB0A808552}" dt="2023-07-05T09:58:47.595" v="1483"/>
          <ac:picMkLst>
            <pc:docMk/>
            <pc:sldMk cId="1523358029" sldId="307"/>
            <ac:picMk id="13" creationId="{F2434576-8A9E-3386-0FBB-054E3B43CBCA}"/>
          </ac:picMkLst>
        </pc:picChg>
      </pc:sldChg>
      <pc:sldChg chg="add">
        <pc:chgData name="Van Opstal Katrien" userId="ebce5650-26cb-4e69-b668-8c9fdb66b9ad" providerId="ADAL" clId="{DCC1ED65-5077-3B49-8B33-FFCB0A808552}" dt="2023-07-05T09:59:08.941" v="1486"/>
        <pc:sldMkLst>
          <pc:docMk/>
          <pc:sldMk cId="3150316581" sldId="308"/>
        </pc:sldMkLst>
      </pc:sldChg>
      <pc:sldChg chg="add">
        <pc:chgData name="Van Opstal Katrien" userId="ebce5650-26cb-4e69-b668-8c9fdb66b9ad" providerId="ADAL" clId="{DCC1ED65-5077-3B49-8B33-FFCB0A808552}" dt="2023-07-06T13:12:24.843" v="1539"/>
        <pc:sldMkLst>
          <pc:docMk/>
          <pc:sldMk cId="1569089215" sldId="309"/>
        </pc:sldMkLst>
      </pc:sldChg>
      <pc:sldChg chg="add del">
        <pc:chgData name="Van Opstal Katrien" userId="ebce5650-26cb-4e69-b668-8c9fdb66b9ad" providerId="ADAL" clId="{DCC1ED65-5077-3B49-8B33-FFCB0A808552}" dt="2023-07-05T09:59:41.873" v="1493" actId="2696"/>
        <pc:sldMkLst>
          <pc:docMk/>
          <pc:sldMk cId="1821435851" sldId="309"/>
        </pc:sldMkLst>
      </pc:sldChg>
      <pc:sldMasterChg chg="modSp setBg modSldLayout">
        <pc:chgData name="Van Opstal Katrien" userId="ebce5650-26cb-4e69-b668-8c9fdb66b9ad" providerId="ADAL" clId="{DCC1ED65-5077-3B49-8B33-FFCB0A808552}" dt="2023-07-05T09:45:15.975" v="1221"/>
        <pc:sldMasterMkLst>
          <pc:docMk/>
          <pc:sldMasterMk cId="1802446499" sldId="2147483648"/>
        </pc:sldMasterMkLst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asterMk cId="1802446499" sldId="2147483648"/>
            <ac:spMk id="2" creationId="{5818B5D3-AC67-C441-B1BE-01F95430DDB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asterMk cId="1802446499" sldId="2147483648"/>
            <ac:spMk id="3" creationId="{29D5208D-CBDD-9847-AC1C-B0FC46F90BBA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asterMk cId="1802446499" sldId="2147483648"/>
            <ac:spMk id="4" creationId="{09D5B670-330B-5644-9FF8-A30FD7531444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asterMk cId="1802446499" sldId="2147483648"/>
            <ac:spMk id="5" creationId="{BB15EBE1-14AD-3B45-B594-5195A603DAA0}"/>
          </ac:spMkLst>
        </pc:spChg>
        <pc:spChg chg="mod">
          <ac:chgData name="Van Opstal Katrien" userId="ebce5650-26cb-4e69-b668-8c9fdb66b9ad" providerId="ADAL" clId="{DCC1ED65-5077-3B49-8B33-FFCB0A808552}" dt="2023-07-05T09:34:03.451" v="1057"/>
          <ac:spMkLst>
            <pc:docMk/>
            <pc:sldMasterMk cId="1802446499" sldId="2147483648"/>
            <ac:spMk id="6" creationId="{FB3B52AF-35D1-2C41-AD0A-69CE26448D74}"/>
          </ac:spMkLst>
        </pc:sp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2612386871" sldId="2147483649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12386871" sldId="2147483649"/>
              <ac:spMk id="2" creationId="{FFFC9CA2-9218-6742-99ED-C4F2F0460DA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12386871" sldId="2147483649"/>
              <ac:spMk id="3" creationId="{3AC54D00-80A0-E841-9051-18A1847BD5D1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12386871" sldId="2147483649"/>
              <ac:spMk id="4" creationId="{6146446D-0A10-E24B-A65E-369AE2E10B83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12386871" sldId="2147483649"/>
              <ac:spMk id="5" creationId="{1CE02549-A96C-3048-B54E-CCE8C34D05BC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12386871" sldId="2147483649"/>
              <ac:spMk id="6" creationId="{5D48517A-8561-AA4A-A91C-80F94E482F77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3640320087" sldId="2147483650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640320087" sldId="2147483650"/>
              <ac:spMk id="2" creationId="{6A0FEBAE-88BA-EC49-AC13-2E1BB0627E47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640320087" sldId="2147483650"/>
              <ac:spMk id="3" creationId="{42A529C7-9319-F74F-8775-601624C8033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640320087" sldId="2147483650"/>
              <ac:spMk id="4" creationId="{5CE96D2E-8161-D040-AD1C-D270AAC0A9B7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640320087" sldId="2147483650"/>
              <ac:spMk id="5" creationId="{4FDFBC20-09FA-424F-94F2-5C72820A59BE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640320087" sldId="2147483650"/>
              <ac:spMk id="6" creationId="{78742651-717B-3847-8EA3-AAF9ED5E3B67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3512589780" sldId="2147483651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512589780" sldId="2147483651"/>
              <ac:spMk id="2" creationId="{1FE8A42A-18C6-EB46-A60A-10091FD6B2F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512589780" sldId="2147483651"/>
              <ac:spMk id="3" creationId="{5B159662-AC75-5841-A1DB-490477E9A42C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512589780" sldId="2147483651"/>
              <ac:spMk id="4" creationId="{1691D222-6AEC-7746-9EBA-742815B952D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512589780" sldId="2147483651"/>
              <ac:spMk id="5" creationId="{F5EDD1D1-F813-D646-B321-6E5E1F81332E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512589780" sldId="2147483651"/>
              <ac:spMk id="6" creationId="{11A0DE78-A93D-7E43-8CBE-D23B3C3FFDEE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2190625226" sldId="2147483652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2" creationId="{3832C013-F063-8143-A7D9-5A7A29883D17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3" creationId="{F2601999-A24C-4842-88D5-E9199829091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4" creationId="{0D9933B1-5883-EC43-A53C-D332A4DA3CE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5" creationId="{A56D24BD-738C-9444-929F-BF72B777491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6" creationId="{6DA024D7-21E9-E04F-8067-0255AFAD85C9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190625226" sldId="2147483652"/>
              <ac:spMk id="7" creationId="{6C8B4FA1-0A99-CF43-B58C-270068EDC775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2670901074" sldId="2147483653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2" creationId="{6DADAF3B-B0E3-9747-9A65-06D4F7CC36DB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3" creationId="{CA8BEF69-5E22-FC48-AD1C-C509D056864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4" creationId="{1D80B635-70DA-1148-82BC-CADCD2EF7A4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5" creationId="{B55CBC98-A5E0-5F47-BD8E-EC4744EDCF80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6" creationId="{844E2A53-D2E0-8F4A-A0AE-5FD06D394FF7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7" creationId="{EBC9AAC3-D7C8-DF4D-B98B-7B0E81BCA512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8" creationId="{8A9584B2-4E67-6A45-BCDF-20D76628191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670901074" sldId="2147483653"/>
              <ac:spMk id="9" creationId="{E64CCCFC-C1C6-5041-9225-820F2E595BF3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2275975790" sldId="2147483654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275975790" sldId="2147483654"/>
              <ac:spMk id="2" creationId="{3D313EBB-7AE2-BA41-838C-9DB83E13383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275975790" sldId="2147483654"/>
              <ac:spMk id="3" creationId="{D1629F49-AC65-6041-987A-7E0886C2B89D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275975790" sldId="2147483654"/>
              <ac:spMk id="4" creationId="{F65B86B2-E278-9646-AF6F-9325AF7BC470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2275975790" sldId="2147483654"/>
              <ac:spMk id="5" creationId="{6741066C-179A-0849-865E-D2E0545EEB0B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315526387" sldId="2147483655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5526387" sldId="2147483655"/>
              <ac:spMk id="2" creationId="{8B76B4DC-C9D0-C64E-879C-01892BD702D0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5526387" sldId="2147483655"/>
              <ac:spMk id="3" creationId="{27DB6EA2-606B-A64A-BE9C-F49B0B4B39E3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5526387" sldId="2147483655"/>
              <ac:spMk id="4" creationId="{B2A49CBD-A870-B245-B0B3-7CB267EAA69D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939724572" sldId="2147483656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2" creationId="{3FE452E9-FB89-5341-954D-E73548E9F8A6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3" creationId="{2F48FB50-503B-9240-A6DE-F9BDA09391D9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4" creationId="{E6B16F50-5316-F348-83A2-77E0DC58536E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5" creationId="{6994A039-1A11-064C-8941-0A0282DF406F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6" creationId="{0B125F78-5613-AC42-A354-F0ED9EDE1569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939724572" sldId="2147483656"/>
              <ac:spMk id="7" creationId="{5085E785-C396-F744-828E-A2E4EC119851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617139407" sldId="2147483657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2" creationId="{651F71E7-69C8-BA45-AD77-D51AD8CF54C1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3" creationId="{65AF1754-4616-9A45-B8EC-4EFD012EAD7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4" creationId="{8445AA60-418F-624F-95DC-BDA1BDDF7289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5" creationId="{E0BFB778-3126-5147-B803-E9ABCCDE0EE0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6" creationId="{12B25668-22E7-3F4D-8526-5CEC73017898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617139407" sldId="2147483657"/>
              <ac:spMk id="7" creationId="{5FD744C5-8AC6-3048-9C92-BC9B8E5B961C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1851584027" sldId="2147483658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1851584027" sldId="2147483658"/>
              <ac:spMk id="2" creationId="{0ECC77D4-B751-DF4E-8C2C-A50BB06B1328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1851584027" sldId="2147483658"/>
              <ac:spMk id="3" creationId="{E10367C3-4D34-9444-A043-636BDA5CB8BE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1851584027" sldId="2147483658"/>
              <ac:spMk id="4" creationId="{3B389BFF-3675-014D-83D3-6860E4237381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1851584027" sldId="2147483658"/>
              <ac:spMk id="5" creationId="{C2B1DC19-9CFA-D14C-AAA0-08B73C54F9E1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1851584027" sldId="2147483658"/>
              <ac:spMk id="6" creationId="{6C07A9B2-5046-AE4D-8AF1-48E6153BFB10}"/>
            </ac:spMkLst>
          </pc:spChg>
        </pc:sldLayoutChg>
        <pc:sldLayoutChg chg="modSp setBg">
          <pc:chgData name="Van Opstal Katrien" userId="ebce5650-26cb-4e69-b668-8c9fdb66b9ad" providerId="ADAL" clId="{DCC1ED65-5077-3B49-8B33-FFCB0A808552}" dt="2023-07-05T09:45:15.975" v="1221"/>
          <pc:sldLayoutMkLst>
            <pc:docMk/>
            <pc:sldMasterMk cId="1802446499" sldId="2147483648"/>
            <pc:sldLayoutMk cId="3170097657" sldId="2147483659"/>
          </pc:sldLayoutMkLst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70097657" sldId="2147483659"/>
              <ac:spMk id="2" creationId="{1EB67EAD-0171-3946-8E7A-38DE9D9D39EE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70097657" sldId="2147483659"/>
              <ac:spMk id="3" creationId="{A1DFBA86-7F19-BA4E-A904-E890C0F004A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70097657" sldId="2147483659"/>
              <ac:spMk id="4" creationId="{CF12A312-CCF2-E548-85D6-15808C4BE301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70097657" sldId="2147483659"/>
              <ac:spMk id="5" creationId="{87176062-DCB3-AE4F-88EA-37A272D4D3D5}"/>
            </ac:spMkLst>
          </pc:spChg>
          <pc:spChg chg="mod">
            <ac:chgData name="Van Opstal Katrien" userId="ebce5650-26cb-4e69-b668-8c9fdb66b9ad" providerId="ADAL" clId="{DCC1ED65-5077-3B49-8B33-FFCB0A808552}" dt="2023-07-05T09:34:03.451" v="1057"/>
            <ac:spMkLst>
              <pc:docMk/>
              <pc:sldMasterMk cId="1802446499" sldId="2147483648"/>
              <pc:sldLayoutMk cId="3170097657" sldId="2147483659"/>
              <ac:spMk id="6" creationId="{FF18C6B0-F302-3E4C-B19E-A99DD30AA3B8}"/>
            </ac:spMkLst>
          </pc:spChg>
        </pc:sldLayoutChg>
      </pc:sldMasterChg>
    </pc:docChg>
  </pc:docChgLst>
  <pc:docChgLst>
    <pc:chgData name="Van Opstal Katrien" userId="S::p049993@ap.be::ebce5650-26cb-4e69-b668-8c9fdb66b9ad" providerId="AD" clId="Web-{85562892-2F0C-81AF-ADDF-6A76A9CA72FD}"/>
    <pc:docChg chg="addSld delSld modSld sldOrd">
      <pc:chgData name="Van Opstal Katrien" userId="S::p049993@ap.be::ebce5650-26cb-4e69-b668-8c9fdb66b9ad" providerId="AD" clId="Web-{85562892-2F0C-81AF-ADDF-6A76A9CA72FD}" dt="2023-07-04T12:44:38.776" v="344"/>
      <pc:docMkLst>
        <pc:docMk/>
      </pc:docMkLst>
      <pc:sldChg chg="modSp">
        <pc:chgData name="Van Opstal Katrien" userId="S::p049993@ap.be::ebce5650-26cb-4e69-b668-8c9fdb66b9ad" providerId="AD" clId="Web-{85562892-2F0C-81AF-ADDF-6A76A9CA72FD}" dt="2023-07-04T12:32:33.487" v="30" actId="20577"/>
        <pc:sldMkLst>
          <pc:docMk/>
          <pc:sldMk cId="1218445458" sldId="257"/>
        </pc:sldMkLst>
        <pc:spChg chg="mod">
          <ac:chgData name="Van Opstal Katrien" userId="S::p049993@ap.be::ebce5650-26cb-4e69-b668-8c9fdb66b9ad" providerId="AD" clId="Web-{85562892-2F0C-81AF-ADDF-6A76A9CA72FD}" dt="2023-07-04T12:32:05.954" v="27" actId="20577"/>
          <ac:spMkLst>
            <pc:docMk/>
            <pc:sldMk cId="1218445458" sldId="257"/>
            <ac:spMk id="5" creationId="{00000000-0000-0000-0000-000000000000}"/>
          </ac:spMkLst>
        </pc:spChg>
        <pc:spChg chg="mod">
          <ac:chgData name="Van Opstal Katrien" userId="S::p049993@ap.be::ebce5650-26cb-4e69-b668-8c9fdb66b9ad" providerId="AD" clId="Web-{85562892-2F0C-81AF-ADDF-6A76A9CA72FD}" dt="2023-07-04T12:32:05.970" v="28" actId="20577"/>
          <ac:spMkLst>
            <pc:docMk/>
            <pc:sldMk cId="1218445458" sldId="257"/>
            <ac:spMk id="10" creationId="{00000000-0000-0000-0000-000000000000}"/>
          </ac:spMkLst>
        </pc:spChg>
        <pc:spChg chg="mod">
          <ac:chgData name="Van Opstal Katrien" userId="S::p049993@ap.be::ebce5650-26cb-4e69-b668-8c9fdb66b9ad" providerId="AD" clId="Web-{85562892-2F0C-81AF-ADDF-6A76A9CA72FD}" dt="2023-07-04T12:32:24.768" v="29" actId="20577"/>
          <ac:spMkLst>
            <pc:docMk/>
            <pc:sldMk cId="1218445458" sldId="257"/>
            <ac:spMk id="16" creationId="{00000000-0000-0000-0000-000000000000}"/>
          </ac:spMkLst>
        </pc:spChg>
        <pc:spChg chg="mod">
          <ac:chgData name="Van Opstal Katrien" userId="S::p049993@ap.be::ebce5650-26cb-4e69-b668-8c9fdb66b9ad" providerId="AD" clId="Web-{85562892-2F0C-81AF-ADDF-6A76A9CA72FD}" dt="2023-07-04T12:32:33.487" v="30" actId="20577"/>
          <ac:spMkLst>
            <pc:docMk/>
            <pc:sldMk cId="1218445458" sldId="257"/>
            <ac:spMk id="17" creationId="{00000000-0000-0000-0000-000000000000}"/>
          </ac:spMkLst>
        </pc:spChg>
      </pc:sldChg>
      <pc:sldChg chg="delSp modSp">
        <pc:chgData name="Van Opstal Katrien" userId="S::p049993@ap.be::ebce5650-26cb-4e69-b668-8c9fdb66b9ad" providerId="AD" clId="Web-{85562892-2F0C-81AF-ADDF-6A76A9CA72FD}" dt="2023-07-04T12:33:10.082" v="32"/>
        <pc:sldMkLst>
          <pc:docMk/>
          <pc:sldMk cId="1722912747" sldId="265"/>
        </pc:sldMkLst>
        <pc:spChg chg="del mod">
          <ac:chgData name="Van Opstal Katrien" userId="S::p049993@ap.be::ebce5650-26cb-4e69-b668-8c9fdb66b9ad" providerId="AD" clId="Web-{85562892-2F0C-81AF-ADDF-6A76A9CA72FD}" dt="2023-07-04T12:33:10.082" v="32"/>
          <ac:spMkLst>
            <pc:docMk/>
            <pc:sldMk cId="1722912747" sldId="265"/>
            <ac:spMk id="3" creationId="{A7D8D338-5B8D-1843-86F4-28F672BF6F13}"/>
          </ac:spMkLst>
        </pc:spChg>
      </pc:sldChg>
      <pc:sldChg chg="del">
        <pc:chgData name="Van Opstal Katrien" userId="S::p049993@ap.be::ebce5650-26cb-4e69-b668-8c9fdb66b9ad" providerId="AD" clId="Web-{85562892-2F0C-81AF-ADDF-6A76A9CA72FD}" dt="2023-07-04T12:33:14.691" v="33"/>
        <pc:sldMkLst>
          <pc:docMk/>
          <pc:sldMk cId="2720327594" sldId="269"/>
        </pc:sldMkLst>
      </pc:sldChg>
      <pc:sldChg chg="modSp del">
        <pc:chgData name="Van Opstal Katrien" userId="S::p049993@ap.be::ebce5650-26cb-4e69-b668-8c9fdb66b9ad" providerId="AD" clId="Web-{85562892-2F0C-81AF-ADDF-6A76A9CA72FD}" dt="2023-07-04T12:40:02.642" v="338"/>
        <pc:sldMkLst>
          <pc:docMk/>
          <pc:sldMk cId="2012007669" sldId="270"/>
        </pc:sldMkLst>
        <pc:spChg chg="mod">
          <ac:chgData name="Van Opstal Katrien" userId="S::p049993@ap.be::ebce5650-26cb-4e69-b668-8c9fdb66b9ad" providerId="AD" clId="Web-{85562892-2F0C-81AF-ADDF-6A76A9CA72FD}" dt="2023-07-04T12:40:00.861" v="337" actId="20577"/>
          <ac:spMkLst>
            <pc:docMk/>
            <pc:sldMk cId="2012007669" sldId="270"/>
            <ac:spMk id="107" creationId="{3CF1576E-6AA4-D6B3-A675-E81442B3578A}"/>
          </ac:spMkLst>
        </pc:spChg>
      </pc:sldChg>
      <pc:sldChg chg="delSp modSp">
        <pc:chgData name="Van Opstal Katrien" userId="S::p049993@ap.be::ebce5650-26cb-4e69-b668-8c9fdb66b9ad" providerId="AD" clId="Web-{85562892-2F0C-81AF-ADDF-6A76A9CA72FD}" dt="2023-07-04T12:37:57.794" v="203" actId="20577"/>
        <pc:sldMkLst>
          <pc:docMk/>
          <pc:sldMk cId="4000182133" sldId="271"/>
        </pc:sldMkLst>
        <pc:spChg chg="del">
          <ac:chgData name="Van Opstal Katrien" userId="S::p049993@ap.be::ebce5650-26cb-4e69-b668-8c9fdb66b9ad" providerId="AD" clId="Web-{85562892-2F0C-81AF-ADDF-6A76A9CA72FD}" dt="2023-07-04T12:35:13.820" v="154"/>
          <ac:spMkLst>
            <pc:docMk/>
            <pc:sldMk cId="4000182133" sldId="271"/>
            <ac:spMk id="3" creationId="{A7D8D338-5B8D-1843-86F4-28F672BF6F13}"/>
          </ac:spMkLst>
        </pc:spChg>
        <pc:spChg chg="del">
          <ac:chgData name="Van Opstal Katrien" userId="S::p049993@ap.be::ebce5650-26cb-4e69-b668-8c9fdb66b9ad" providerId="AD" clId="Web-{85562892-2F0C-81AF-ADDF-6A76A9CA72FD}" dt="2023-07-04T12:37:01.620" v="156"/>
          <ac:spMkLst>
            <pc:docMk/>
            <pc:sldMk cId="4000182133" sldId="271"/>
            <ac:spMk id="4" creationId="{507D2030-01C4-4948-B87E-7CAB78C7054C}"/>
          </ac:spMkLst>
        </pc:spChg>
        <pc:spChg chg="mod">
          <ac:chgData name="Van Opstal Katrien" userId="S::p049993@ap.be::ebce5650-26cb-4e69-b668-8c9fdb66b9ad" providerId="AD" clId="Web-{85562892-2F0C-81AF-ADDF-6A76A9CA72FD}" dt="2023-07-04T12:37:57.794" v="203" actId="20577"/>
          <ac:spMkLst>
            <pc:docMk/>
            <pc:sldMk cId="4000182133" sldId="271"/>
            <ac:spMk id="7" creationId="{00000000-0000-0000-0000-000000000000}"/>
          </ac:spMkLst>
        </pc:spChg>
        <pc:spChg chg="del">
          <ac:chgData name="Van Opstal Katrien" userId="S::p049993@ap.be::ebce5650-26cb-4e69-b668-8c9fdb66b9ad" providerId="AD" clId="Web-{85562892-2F0C-81AF-ADDF-6A76A9CA72FD}" dt="2023-07-04T12:36:57.745" v="155"/>
          <ac:spMkLst>
            <pc:docMk/>
            <pc:sldMk cId="4000182133" sldId="271"/>
            <ac:spMk id="9" creationId="{40019A48-B017-824C-8E1C-681987709D5B}"/>
          </ac:spMkLst>
        </pc:spChg>
      </pc:sldChg>
      <pc:sldChg chg="del">
        <pc:chgData name="Van Opstal Katrien" userId="S::p049993@ap.be::ebce5650-26cb-4e69-b668-8c9fdb66b9ad" providerId="AD" clId="Web-{85562892-2F0C-81AF-ADDF-6A76A9CA72FD}" dt="2023-07-04T12:33:17.691" v="34"/>
        <pc:sldMkLst>
          <pc:docMk/>
          <pc:sldMk cId="1382321973" sldId="272"/>
        </pc:sldMkLst>
      </pc:sldChg>
      <pc:sldChg chg="ord">
        <pc:chgData name="Van Opstal Katrien" userId="S::p049993@ap.be::ebce5650-26cb-4e69-b668-8c9fdb66b9ad" providerId="AD" clId="Web-{85562892-2F0C-81AF-ADDF-6A76A9CA72FD}" dt="2023-07-04T12:40:19.096" v="341"/>
        <pc:sldMkLst>
          <pc:docMk/>
          <pc:sldMk cId="439676480" sldId="273"/>
        </pc:sldMkLst>
      </pc:sldChg>
      <pc:sldChg chg="del">
        <pc:chgData name="Van Opstal Katrien" userId="S::p049993@ap.be::ebce5650-26cb-4e69-b668-8c9fdb66b9ad" providerId="AD" clId="Web-{85562892-2F0C-81AF-ADDF-6A76A9CA72FD}" dt="2023-07-04T12:33:18.269" v="35"/>
        <pc:sldMkLst>
          <pc:docMk/>
          <pc:sldMk cId="3599464785" sldId="274"/>
        </pc:sldMkLst>
      </pc:sldChg>
      <pc:sldChg chg="del">
        <pc:chgData name="Van Opstal Katrien" userId="S::p049993@ap.be::ebce5650-26cb-4e69-b668-8c9fdb66b9ad" providerId="AD" clId="Web-{85562892-2F0C-81AF-ADDF-6A76A9CA72FD}" dt="2023-07-04T12:40:42.471" v="343"/>
        <pc:sldMkLst>
          <pc:docMk/>
          <pc:sldMk cId="2669638917" sldId="275"/>
        </pc:sldMkLst>
      </pc:sldChg>
      <pc:sldChg chg="ord">
        <pc:chgData name="Van Opstal Katrien" userId="S::p049993@ap.be::ebce5650-26cb-4e69-b668-8c9fdb66b9ad" providerId="AD" clId="Web-{85562892-2F0C-81AF-ADDF-6A76A9CA72FD}" dt="2023-07-04T12:40:26.627" v="342"/>
        <pc:sldMkLst>
          <pc:docMk/>
          <pc:sldMk cId="1850695607" sldId="276"/>
        </pc:sldMkLst>
      </pc:sldChg>
      <pc:sldChg chg="del">
        <pc:chgData name="Van Opstal Katrien" userId="S::p049993@ap.be::ebce5650-26cb-4e69-b668-8c9fdb66b9ad" providerId="AD" clId="Web-{85562892-2F0C-81AF-ADDF-6A76A9CA72FD}" dt="2023-07-04T12:33:59.021" v="76"/>
        <pc:sldMkLst>
          <pc:docMk/>
          <pc:sldMk cId="591561394" sldId="277"/>
        </pc:sldMkLst>
      </pc:sldChg>
      <pc:sldChg chg="delSp modSp">
        <pc:chgData name="Van Opstal Katrien" userId="S::p049993@ap.be::ebce5650-26cb-4e69-b668-8c9fdb66b9ad" providerId="AD" clId="Web-{85562892-2F0C-81AF-ADDF-6A76A9CA72FD}" dt="2023-07-04T12:33:43.301" v="73"/>
        <pc:sldMkLst>
          <pc:docMk/>
          <pc:sldMk cId="3934905418" sldId="278"/>
        </pc:sldMkLst>
        <pc:spChg chg="del mod">
          <ac:chgData name="Van Opstal Katrien" userId="S::p049993@ap.be::ebce5650-26cb-4e69-b668-8c9fdb66b9ad" providerId="AD" clId="Web-{85562892-2F0C-81AF-ADDF-6A76A9CA72FD}" dt="2023-07-04T12:33:43.301" v="73"/>
          <ac:spMkLst>
            <pc:docMk/>
            <pc:sldMk cId="3934905418" sldId="278"/>
            <ac:spMk id="28" creationId="{72B4E800-29DF-BD60-DAD5-71D86C40F0F1}"/>
          </ac:spMkLst>
        </pc:spChg>
      </pc:sldChg>
      <pc:sldChg chg="addSp delSp modSp">
        <pc:chgData name="Van Opstal Katrien" userId="S::p049993@ap.be::ebce5650-26cb-4e69-b668-8c9fdb66b9ad" providerId="AD" clId="Web-{85562892-2F0C-81AF-ADDF-6A76A9CA72FD}" dt="2023-07-04T12:35:02.757" v="153" actId="20577"/>
        <pc:sldMkLst>
          <pc:docMk/>
          <pc:sldMk cId="1423160200" sldId="290"/>
        </pc:sldMkLst>
        <pc:spChg chg="add mod">
          <ac:chgData name="Van Opstal Katrien" userId="S::p049993@ap.be::ebce5650-26cb-4e69-b668-8c9fdb66b9ad" providerId="AD" clId="Web-{85562892-2F0C-81AF-ADDF-6A76A9CA72FD}" dt="2023-07-04T12:35:02.757" v="153" actId="20577"/>
          <ac:spMkLst>
            <pc:docMk/>
            <pc:sldMk cId="1423160200" sldId="290"/>
            <ac:spMk id="2" creationId="{4CD27DCE-0053-D771-218B-61F4D15060FA}"/>
          </ac:spMkLst>
        </pc:spChg>
        <pc:spChg chg="del">
          <ac:chgData name="Van Opstal Katrien" userId="S::p049993@ap.be::ebce5650-26cb-4e69-b668-8c9fdb66b9ad" providerId="AD" clId="Web-{85562892-2F0C-81AF-ADDF-6A76A9CA72FD}" dt="2023-07-04T12:34:11.552" v="94"/>
          <ac:spMkLst>
            <pc:docMk/>
            <pc:sldMk cId="1423160200" sldId="290"/>
            <ac:spMk id="5" creationId="{8195676D-4551-E396-6B8A-C533FC73DDB1}"/>
          </ac:spMkLst>
        </pc:spChg>
        <pc:spChg chg="mod">
          <ac:chgData name="Van Opstal Katrien" userId="S::p049993@ap.be::ebce5650-26cb-4e69-b668-8c9fdb66b9ad" providerId="AD" clId="Web-{85562892-2F0C-81AF-ADDF-6A76A9CA72FD}" dt="2023-07-04T12:34:08.693" v="93" actId="20577"/>
          <ac:spMkLst>
            <pc:docMk/>
            <pc:sldMk cId="1423160200" sldId="290"/>
            <ac:spMk id="12" creationId="{98A47C4A-7908-D03E-CCFA-05891343F463}"/>
          </ac:spMkLst>
        </pc:spChg>
        <pc:spChg chg="del">
          <ac:chgData name="Van Opstal Katrien" userId="S::p049993@ap.be::ebce5650-26cb-4e69-b668-8c9fdb66b9ad" providerId="AD" clId="Web-{85562892-2F0C-81AF-ADDF-6A76A9CA72FD}" dt="2023-07-04T12:34:15.849" v="95"/>
          <ac:spMkLst>
            <pc:docMk/>
            <pc:sldMk cId="1423160200" sldId="290"/>
            <ac:spMk id="13" creationId="{72E4AAD7-E067-FD7C-861D-3C1742A2066D}"/>
          </ac:spMkLst>
        </pc:spChg>
        <pc:spChg chg="mod">
          <ac:chgData name="Van Opstal Katrien" userId="S::p049993@ap.be::ebce5650-26cb-4e69-b668-8c9fdb66b9ad" providerId="AD" clId="Web-{85562892-2F0C-81AF-ADDF-6A76A9CA72FD}" dt="2023-07-04T12:34:24.850" v="96" actId="1076"/>
          <ac:spMkLst>
            <pc:docMk/>
            <pc:sldMk cId="1423160200" sldId="290"/>
            <ac:spMk id="14" creationId="{DA7011C2-D00B-295F-7E93-7AD95B8C61C8}"/>
          </ac:spMkLst>
        </pc:spChg>
        <pc:picChg chg="del">
          <ac:chgData name="Van Opstal Katrien" userId="S::p049993@ap.be::ebce5650-26cb-4e69-b668-8c9fdb66b9ad" providerId="AD" clId="Web-{85562892-2F0C-81AF-ADDF-6A76A9CA72FD}" dt="2023-07-04T12:34:26.631" v="97"/>
          <ac:picMkLst>
            <pc:docMk/>
            <pc:sldMk cId="1423160200" sldId="290"/>
            <ac:picMk id="9" creationId="{3A79DD94-F7D7-254F-3638-A471368CC7A7}"/>
          </ac:picMkLst>
        </pc:picChg>
      </pc:sldChg>
      <pc:sldChg chg="addSp modSp add replId">
        <pc:chgData name="Van Opstal Katrien" userId="S::p049993@ap.be::ebce5650-26cb-4e69-b668-8c9fdb66b9ad" providerId="AD" clId="Web-{85562892-2F0C-81AF-ADDF-6A76A9CA72FD}" dt="2023-07-04T12:38:55.249" v="244" actId="20577"/>
        <pc:sldMkLst>
          <pc:docMk/>
          <pc:sldMk cId="2263448665" sldId="291"/>
        </pc:sldMkLst>
        <pc:spChg chg="add mod">
          <ac:chgData name="Van Opstal Katrien" userId="S::p049993@ap.be::ebce5650-26cb-4e69-b668-8c9fdb66b9ad" providerId="AD" clId="Web-{85562892-2F0C-81AF-ADDF-6A76A9CA72FD}" dt="2023-07-04T12:38:55.249" v="244" actId="20577"/>
          <ac:spMkLst>
            <pc:docMk/>
            <pc:sldMk cId="2263448665" sldId="291"/>
            <ac:spMk id="3" creationId="{CA5F7DBD-1E23-4772-C9FC-4BC72EC8C407}"/>
          </ac:spMkLst>
        </pc:spChg>
        <pc:spChg chg="mod">
          <ac:chgData name="Van Opstal Katrien" userId="S::p049993@ap.be::ebce5650-26cb-4e69-b668-8c9fdb66b9ad" providerId="AD" clId="Web-{85562892-2F0C-81AF-ADDF-6A76A9CA72FD}" dt="2023-07-04T12:38:06.263" v="205" actId="20577"/>
          <ac:spMkLst>
            <pc:docMk/>
            <pc:sldMk cId="2263448665" sldId="291"/>
            <ac:spMk id="7" creationId="{00000000-0000-0000-0000-000000000000}"/>
          </ac:spMkLst>
        </pc:spChg>
      </pc:sldChg>
      <pc:sldChg chg="del">
        <pc:chgData name="Van Opstal Katrien" userId="S::p049993@ap.be::ebce5650-26cb-4e69-b668-8c9fdb66b9ad" providerId="AD" clId="Web-{85562892-2F0C-81AF-ADDF-6A76A9CA72FD}" dt="2023-07-04T12:33:51.255" v="74"/>
        <pc:sldMkLst>
          <pc:docMk/>
          <pc:sldMk cId="2847120060" sldId="291"/>
        </pc:sldMkLst>
      </pc:sldChg>
      <pc:sldChg chg="del">
        <pc:chgData name="Van Opstal Katrien" userId="S::p049993@ap.be::ebce5650-26cb-4e69-b668-8c9fdb66b9ad" providerId="AD" clId="Web-{85562892-2F0C-81AF-ADDF-6A76A9CA72FD}" dt="2023-07-04T12:33:51.849" v="75"/>
        <pc:sldMkLst>
          <pc:docMk/>
          <pc:sldMk cId="642395027" sldId="292"/>
        </pc:sldMkLst>
      </pc:sldChg>
      <pc:sldChg chg="modSp add replId">
        <pc:chgData name="Van Opstal Katrien" userId="S::p049993@ap.be::ebce5650-26cb-4e69-b668-8c9fdb66b9ad" providerId="AD" clId="Web-{85562892-2F0C-81AF-ADDF-6A76A9CA72FD}" dt="2023-07-04T12:39:57.064" v="336" actId="20577"/>
        <pc:sldMkLst>
          <pc:docMk/>
          <pc:sldMk cId="3857477723" sldId="292"/>
        </pc:sldMkLst>
        <pc:spChg chg="mod">
          <ac:chgData name="Van Opstal Katrien" userId="S::p049993@ap.be::ebce5650-26cb-4e69-b668-8c9fdb66b9ad" providerId="AD" clId="Web-{85562892-2F0C-81AF-ADDF-6A76A9CA72FD}" dt="2023-07-04T12:39:57.064" v="336" actId="20577"/>
          <ac:spMkLst>
            <pc:docMk/>
            <pc:sldMk cId="3857477723" sldId="292"/>
            <ac:spMk id="3" creationId="{CA5F7DBD-1E23-4772-C9FC-4BC72EC8C407}"/>
          </ac:spMkLst>
        </pc:spChg>
      </pc:sldChg>
      <pc:sldChg chg="add">
        <pc:chgData name="Van Opstal Katrien" userId="S::p049993@ap.be::ebce5650-26cb-4e69-b668-8c9fdb66b9ad" providerId="AD" clId="Web-{85562892-2F0C-81AF-ADDF-6A76A9CA72FD}" dt="2023-07-04T12:44:38.776" v="344"/>
        <pc:sldMkLst>
          <pc:docMk/>
          <pc:sldMk cId="1247435216" sldId="293"/>
        </pc:sldMkLst>
      </pc:sldChg>
    </pc:docChg>
  </pc:docChgLst>
  <pc:docChgLst>
    <pc:chgData name="Van Opstal Katrien" userId="S::p049993@ap.be::ebce5650-26cb-4e69-b668-8c9fdb66b9ad" providerId="AD" clId="Web-{356391F6-A8B9-CBA0-CA71-A9BA5F7143FB}"/>
    <pc:docChg chg="modSld">
      <pc:chgData name="Van Opstal Katrien" userId="S::p049993@ap.be::ebce5650-26cb-4e69-b668-8c9fdb66b9ad" providerId="AD" clId="Web-{356391F6-A8B9-CBA0-CA71-A9BA5F7143FB}" dt="2023-07-05T13:55:16.517" v="3" actId="1076"/>
      <pc:docMkLst>
        <pc:docMk/>
      </pc:docMkLst>
      <pc:sldChg chg="addSp modSp">
        <pc:chgData name="Van Opstal Katrien" userId="S::p049993@ap.be::ebce5650-26cb-4e69-b668-8c9fdb66b9ad" providerId="AD" clId="Web-{356391F6-A8B9-CBA0-CA71-A9BA5F7143FB}" dt="2023-07-05T13:55:16.517" v="3" actId="1076"/>
        <pc:sldMkLst>
          <pc:docMk/>
          <pc:sldMk cId="2917896727" sldId="301"/>
        </pc:sldMkLst>
        <pc:picChg chg="add mod">
          <ac:chgData name="Van Opstal Katrien" userId="S::p049993@ap.be::ebce5650-26cb-4e69-b668-8c9fdb66b9ad" providerId="AD" clId="Web-{356391F6-A8B9-CBA0-CA71-A9BA5F7143FB}" dt="2023-07-05T13:55:16.517" v="3" actId="1076"/>
          <ac:picMkLst>
            <pc:docMk/>
            <pc:sldMk cId="2917896727" sldId="301"/>
            <ac:picMk id="2" creationId="{9F99A164-B1B2-7ABF-F5FE-F08D6203EF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Quicksand Book" panose="02070303000000060000" pitchFamily="18" charset="77"/>
              </a:defRPr>
            </a:lvl1pPr>
          </a:lstStyle>
          <a:p>
            <a:fld id="{0EB9AA36-1A81-D142-888B-E4DB8AF4FAFB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Quicksand Book" panose="02070303000000060000" pitchFamily="18" charset="77"/>
              </a:defRPr>
            </a:lvl1pPr>
          </a:lstStyle>
          <a:p>
            <a:fld id="{7C8BC6D1-2410-5044-8C0B-F91DE1D3D7DB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6131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Quicksand Book" panose="02070303000000060000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Quicksand Book" panose="02070303000000060000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Quicksand Book" panose="02070303000000060000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Quicksand Book" panose="02070303000000060000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Quicksand Book" panose="02070303000000060000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8BC6D1-2410-5044-8C0B-F91DE1D3D7DB}" type="slidenum">
              <a:rPr lang="nl-BE" smtClean="0"/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647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C9CA2-9218-6742-99ED-C4F2F0460D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54D00-80A0-E841-9051-18A1847BD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Quicksand Book" panose="02070303000000060000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46446D-0A10-E24B-A65E-369AE2E10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E02549-A96C-3048-B54E-CCE8C34D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48517A-8561-AA4A-A91C-80F94E482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1238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C77D4-B751-DF4E-8C2C-A50BB06B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10367C3-4D34-9444-A043-636BDA5CB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389BFF-3675-014D-83D3-6860E4237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2B1DC19-9CFA-D14C-AAA0-08B73C54F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C07A9B2-5046-AE4D-8AF1-48E6153B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158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B67EAD-0171-3946-8E7A-38DE9D9D39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DFBA86-7F19-BA4E-A904-E890C0F00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12A312-CCF2-E548-85D6-15808C4B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176062-DCB3-AE4F-88EA-37A272D4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18C6B0-F302-3E4C-B19E-A99DD30A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009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FEBAE-88BA-EC49-AC13-2E1BB062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A529C7-9319-F74F-8775-601624C80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CE96D2E-8161-D040-AD1C-D270AAC0A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DFBC20-09FA-424F-94F2-5C72820A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742651-717B-3847-8EA3-AAF9ED5E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4032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8A42A-18C6-EB46-A60A-10091FD6B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B159662-AC75-5841-A1DB-490477E9A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Quicksand Book" panose="02070303000000060000" pitchFamily="18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91D222-6AEC-7746-9EBA-742815B9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5EDD1D1-F813-D646-B321-6E5E1F8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1A0DE78-A93D-7E43-8CBE-D23B3C3F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258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2C013-F063-8143-A7D9-5A7A2988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601999-A24C-4842-88D5-E91998290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9933B1-5883-EC43-A53C-D332A4DA3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56D24BD-738C-9444-929F-BF72B777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A024D7-21E9-E04F-8067-0255AFAD8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C8B4FA1-0A99-CF43-B58C-270068ED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062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DAF3B-B0E3-9747-9A65-06D4F7CC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8BEF69-5E22-FC48-AD1C-C509D0568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Quicksand Book" panose="02070303000000060000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D80B635-70DA-1148-82BC-CADCD2EF7A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5CBC98-A5E0-5F47-BD8E-EC4744EDC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Quicksand Book" panose="02070303000000060000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44E2A53-D2E0-8F4A-A0AE-5FD06D394F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  <a:lvl2pPr>
              <a:defRPr b="0" i="0">
                <a:latin typeface="Quicksand Book" panose="02070303000000060000" pitchFamily="18" charset="77"/>
              </a:defRPr>
            </a:lvl2pPr>
            <a:lvl3pPr>
              <a:defRPr b="0" i="0">
                <a:latin typeface="Quicksand Book" panose="02070303000000060000" pitchFamily="18" charset="77"/>
              </a:defRPr>
            </a:lvl3pPr>
            <a:lvl4pPr>
              <a:defRPr b="0" i="0">
                <a:latin typeface="Quicksand Book" panose="02070303000000060000" pitchFamily="18" charset="77"/>
              </a:defRPr>
            </a:lvl4pPr>
            <a:lvl5pPr>
              <a:defRPr b="0" i="0">
                <a:latin typeface="Quicksand Book" panose="02070303000000060000" pitchFamily="18" charset="77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EBC9AAC3-D7C8-DF4D-B98B-7B0E81BCA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A9584B2-4E67-6A45-BCDF-20D76628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4CCCFC-C1C6-5041-9225-820F2E595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090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13EBB-7AE2-BA41-838C-9DB83E13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1629F49-AC65-6041-987A-7E0886C2B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65B86B2-E278-9646-AF6F-9325AF7BC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741066C-179A-0849-865E-D2E0545E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5975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76B4DC-C9D0-C64E-879C-01892BD7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7DB6EA2-606B-A64A-BE9C-F49B0B4B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A49CBD-A870-B245-B0B3-7CB267EA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52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452E9-FB89-5341-954D-E73548E9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48FB50-503B-9240-A6DE-F9BDA093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Quicksand Book" panose="02070303000000060000" pitchFamily="18" charset="77"/>
              </a:defRPr>
            </a:lvl1pPr>
            <a:lvl2pPr>
              <a:defRPr sz="2800" b="0" i="0">
                <a:latin typeface="Quicksand Book" panose="02070303000000060000" pitchFamily="18" charset="77"/>
              </a:defRPr>
            </a:lvl2pPr>
            <a:lvl3pPr>
              <a:defRPr sz="2400" b="0" i="0">
                <a:latin typeface="Quicksand Book" panose="02070303000000060000" pitchFamily="18" charset="77"/>
              </a:defRPr>
            </a:lvl3pPr>
            <a:lvl4pPr>
              <a:defRPr sz="2000" b="0" i="0">
                <a:latin typeface="Quicksand Book" panose="02070303000000060000" pitchFamily="18" charset="77"/>
              </a:defRPr>
            </a:lvl4pPr>
            <a:lvl5pPr>
              <a:defRPr sz="2000" b="0" i="0">
                <a:latin typeface="Quicksand Book" panose="02070303000000060000" pitchFamily="18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6B16F50-5316-F348-83A2-77E0DC5853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Quicksand Book" panose="02070303000000060000" pitchFamily="18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94A039-1A11-064C-8941-0A0282DF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B125F78-5613-AC42-A354-F0ED9EDE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085E785-C396-F744-828E-A2E4EC11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972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F71E7-69C8-BA45-AD77-D51AD8CF5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Quicksand Book" panose="02070303000000060000" pitchFamily="18" charset="77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5AF1754-4616-9A45-B8EC-4EFD012EAD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Quicksand Book" panose="02070303000000060000" pitchFamily="18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45AA60-418F-624F-95DC-BDA1BDDF7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Quicksand Book" panose="02070303000000060000" pitchFamily="18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0BFB778-3126-5147-B803-E9ABCCDE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2B25668-22E7-3F4D-8526-5CEC7301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D744C5-8AC6-3048-9C92-BC9B8E5B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7139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E1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818B5D3-AC67-C441-B1BE-01F95430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D5208D-CBDD-9847-AC1C-B0FC46F90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D5B670-330B-5644-9FF8-A30FD7531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Quicksand Book" panose="02070303000000060000" pitchFamily="18" charset="77"/>
              </a:defRPr>
            </a:lvl1pPr>
          </a:lstStyle>
          <a:p>
            <a:fld id="{DE91649C-A5C6-AC4D-B9E5-A36D7DE22A09}" type="datetimeFigureOut">
              <a:rPr lang="nl-BE" smtClean="0"/>
              <a:pPr/>
              <a:t>6/07/2023</a:t>
            </a:fld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15EBE1-14AD-3B45-B594-5195A603D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Quicksand Book" panose="02070303000000060000" pitchFamily="18" charset="77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3B52AF-35D1-2C41-AD0A-69CE26448D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Quicksand Book" panose="02070303000000060000" pitchFamily="18" charset="77"/>
              </a:defRPr>
            </a:lvl1pPr>
          </a:lstStyle>
          <a:p>
            <a:fld id="{5688C9F9-7048-B046-A35E-8394B40EE56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244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Quicksand Book" panose="02070303000000060000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Quicksand Book" panose="02070303000000060000" pitchFamily="18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Quicksand Book" panose="02070303000000060000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Quicksand Book" panose="02070303000000060000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Quicksand Book" panose="02070303000000060000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Quicksand Book" panose="02070303000000060000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katrienvanopstal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www.katrienvanopstalcom" TargetMode="External"/><Relationship Id="rId4" Type="http://schemas.openxmlformats.org/officeDocument/2006/relationships/hyperlink" Target="mailto:Katrienvanopstal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katrienvanopstal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2001" cy="6857999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Quicksand Book" panose="02070303000000060000" pitchFamily="18" charset="77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271854" y="487418"/>
            <a:ext cx="10681368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000" dirty="0">
                <a:latin typeface="Quicksand Bold"/>
                <a:cs typeface="Ariel"/>
              </a:rPr>
              <a:t>THE SINGER INSIDE OUT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75420" y="1514852"/>
            <a:ext cx="11933514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000" dirty="0" err="1">
                <a:latin typeface="Quicksand Bold"/>
                <a:cs typeface="Arial"/>
              </a:rPr>
              <a:t>Estill</a:t>
            </a:r>
            <a:r>
              <a:rPr lang="nl-BE" sz="4000" dirty="0">
                <a:latin typeface="Quicksand Bold"/>
                <a:cs typeface="Arial"/>
              </a:rPr>
              <a:t> Voice World Symposium</a:t>
            </a:r>
            <a:endParaRPr lang="nl-NL" dirty="0">
              <a:latin typeface="Quicksand Bold"/>
              <a:cs typeface="Calibri Light" panose="020F0302020204030204"/>
            </a:endParaRPr>
          </a:p>
          <a:p>
            <a:r>
              <a:rPr lang="nl-BE" sz="4000" dirty="0">
                <a:latin typeface="Quicksand Bold"/>
                <a:cs typeface="Arial"/>
              </a:rPr>
              <a:t>2023 Vienna</a:t>
            </a:r>
          </a:p>
        </p:txBody>
      </p:sp>
      <p:sp>
        <p:nvSpPr>
          <p:cNvPr id="13" name="Rechthoek 12"/>
          <p:cNvSpPr/>
          <p:nvPr/>
        </p:nvSpPr>
        <p:spPr>
          <a:xfrm>
            <a:off x="3913733" y="4046498"/>
            <a:ext cx="8278267" cy="2811502"/>
          </a:xfrm>
          <a:prstGeom prst="rect">
            <a:avLst/>
          </a:prstGeom>
          <a:solidFill>
            <a:srgbClr val="41645A"/>
          </a:solidFill>
          <a:ln>
            <a:solidFill>
              <a:srgbClr val="4164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131986" y="4108120"/>
            <a:ext cx="9144000" cy="858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dirty="0">
                <a:solidFill>
                  <a:schemeClr val="bg1"/>
                </a:solidFill>
                <a:latin typeface="Quicksand Bold"/>
                <a:cs typeface="Arial"/>
              </a:rPr>
              <a:t>Katrien Van Opstal</a:t>
            </a:r>
          </a:p>
          <a:p>
            <a:endParaRPr lang="nl-BE" sz="3200" b="1" dirty="0">
              <a:solidFill>
                <a:schemeClr val="bg1"/>
              </a:solidFill>
              <a:latin typeface="Quicksand Bold"/>
              <a:cs typeface="Neue Haas Unica Pro Medium"/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4152582" y="6358973"/>
            <a:ext cx="9144000" cy="8588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1800" dirty="0">
                <a:solidFill>
                  <a:schemeClr val="bg1"/>
                </a:solidFill>
                <a:latin typeface="Quicksand Bold"/>
                <a:cs typeface="Arial"/>
              </a:rPr>
              <a:t>katrienvanopstal@gmail.com</a:t>
            </a:r>
          </a:p>
          <a:p>
            <a:endParaRPr lang="nl-BE" sz="1800" dirty="0">
              <a:solidFill>
                <a:schemeClr val="bg1"/>
              </a:solidFill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4034366"/>
            <a:ext cx="3993770" cy="2844000"/>
          </a:xfrm>
          <a:prstGeom prst="rect">
            <a:avLst/>
          </a:prstGeom>
        </p:spPr>
      </p:pic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70319FA1-F5C1-8ECC-DAAB-98E38C366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701" y="2131649"/>
            <a:ext cx="3402299" cy="473653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21C9E87-2F7F-34AA-5323-1415D64E3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129" y="4757604"/>
            <a:ext cx="2209114" cy="153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4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643EB74-4194-054A-A074-B6CCECE578E8}"/>
              </a:ext>
            </a:extLst>
          </p:cNvPr>
          <p:cNvSpPr txBox="1">
            <a:spLocks/>
          </p:cNvSpPr>
          <p:nvPr/>
        </p:nvSpPr>
        <p:spPr>
          <a:xfrm>
            <a:off x="151370" y="212720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TOOL 2: MORE NUANCES in EMOTIONS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1CA2681-F1F6-CF43-BDF2-39FA1B8AACB8}"/>
              </a:ext>
            </a:extLst>
          </p:cNvPr>
          <p:cNvSpPr txBox="1"/>
          <p:nvPr/>
        </p:nvSpPr>
        <p:spPr>
          <a:xfrm>
            <a:off x="151370" y="1628169"/>
            <a:ext cx="104897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u="sng" dirty="0">
                <a:latin typeface="Quicksand Book" panose="02070303000000060000" pitchFamily="18" charset="77"/>
              </a:rPr>
              <a:t>FEELINGS WHEN NEEDS ARE FULFILLED</a:t>
            </a:r>
          </a:p>
          <a:p>
            <a:endParaRPr lang="nl-BE" sz="2000" dirty="0">
              <a:latin typeface="Quicksand Book" panose="02070303000000060000" pitchFamily="18" charset="77"/>
            </a:endParaRPr>
          </a:p>
          <a:p>
            <a:r>
              <a:rPr lang="nl-BE" sz="2000" dirty="0">
                <a:latin typeface="Quicksand Book" panose="02070303000000060000" pitchFamily="18" charset="77"/>
              </a:rPr>
              <a:t>Amazed	Fulfilled	Joyous		Stimulated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Comfortable	Glad		Moved		Surprised	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Confident	Hopeful	Optimistic	Thankful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Eager		Inspired	Proud		Touched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Energetic	Intrigued	Relieved	Trustful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374A8FD-5375-AA4A-8A07-BC7637D471CE}"/>
              </a:ext>
            </a:extLst>
          </p:cNvPr>
          <p:cNvSpPr txBox="1"/>
          <p:nvPr/>
        </p:nvSpPr>
        <p:spPr>
          <a:xfrm>
            <a:off x="3996239" y="4421046"/>
            <a:ext cx="97085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u="sng" dirty="0">
                <a:latin typeface="Quicksand Book" panose="02070303000000060000" pitchFamily="18" charset="77"/>
              </a:rPr>
              <a:t>FEELINGS WHEN NEEDS ARE NOT FULFILLED</a:t>
            </a:r>
          </a:p>
          <a:p>
            <a:endParaRPr lang="nl-BE" sz="2000" dirty="0">
              <a:latin typeface="Quicksand Book" panose="02070303000000060000" pitchFamily="18" charset="77"/>
            </a:endParaRPr>
          </a:p>
          <a:p>
            <a:r>
              <a:rPr lang="nl-BE" sz="2000" dirty="0">
                <a:latin typeface="Quicksand Book" panose="02070303000000060000" pitchFamily="18" charset="77"/>
              </a:rPr>
              <a:t>Angry		Discouraged	Hopeless	Overwhelmed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Annoyed	Distressed	Impatient	Puzzled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Concerned	Embarrassed	Irritated	Reluctant	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Confused	Frustrated	Lonely		Sad</a:t>
            </a:r>
          </a:p>
          <a:p>
            <a:r>
              <a:rPr lang="nl-BE" sz="2000" dirty="0">
                <a:latin typeface="Quicksand Book" panose="02070303000000060000" pitchFamily="18" charset="77"/>
              </a:rPr>
              <a:t>Disappointed	Helpless	Nervous	Uncomfortable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A7092E7-A913-E04B-928B-CE53F778E849}"/>
              </a:ext>
            </a:extLst>
          </p:cNvPr>
          <p:cNvSpPr txBox="1"/>
          <p:nvPr/>
        </p:nvSpPr>
        <p:spPr>
          <a:xfrm>
            <a:off x="2437314" y="714343"/>
            <a:ext cx="6300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Quicksand Book" panose="02070303000000060000" pitchFamily="18" charset="77"/>
              </a:rPr>
              <a:t>Source: Nonviolent communication, Marshall B Rosenberg, PhD</a:t>
            </a:r>
          </a:p>
        </p:txBody>
      </p:sp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367DF4A0-E76C-4076-14EB-EC2FD0E0599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424A21C-2D0E-F089-4082-CA02C449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B04A78E-8A96-993A-B1CA-640CFEB0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0019A48-B017-824C-8E1C-681987709D5B}"/>
              </a:ext>
            </a:extLst>
          </p:cNvPr>
          <p:cNvSpPr txBox="1">
            <a:spLocks/>
          </p:cNvSpPr>
          <p:nvPr/>
        </p:nvSpPr>
        <p:spPr>
          <a:xfrm>
            <a:off x="0" y="151279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TOOL 3: DIGGING EVEN DEEPER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4AA8B7-7540-A94C-81C8-24CC32B87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61" y="1181475"/>
            <a:ext cx="10007174" cy="55157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1EC0344-2F25-3337-288C-E15E739907A7}"/>
              </a:ext>
            </a:extLst>
          </p:cNvPr>
          <p:cNvSpPr txBox="1"/>
          <p:nvPr/>
        </p:nvSpPr>
        <p:spPr>
          <a:xfrm>
            <a:off x="2777441" y="556168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Quicksand Book" panose="02070303000000060000" pitchFamily="18" charset="77"/>
              </a:rPr>
              <a:t>From ”Atlas of the Heart” by Brene Brown</a:t>
            </a:r>
          </a:p>
        </p:txBody>
      </p:sp>
      <p:pic>
        <p:nvPicPr>
          <p:cNvPr id="6" name="Afbeelding 5" descr="Afbeelding met versierd&#10;&#10;Automatisch gegenereerde beschrijving">
            <a:extLst>
              <a:ext uri="{FF2B5EF4-FFF2-40B4-BE49-F238E27FC236}">
                <a16:creationId xmlns:a16="http://schemas.microsoft.com/office/drawing/2014/main" id="{4B295095-811E-B1E6-2C80-57143D2D48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8E9FDDF-6562-BEAE-2AA7-516727F4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FCBB5B0-CF07-8329-916A-3B6BD0668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95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Arial"/>
              <a:cs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051E68F-AF4A-D944-8D0E-9A15C80E0E13}"/>
              </a:ext>
            </a:extLst>
          </p:cNvPr>
          <p:cNvSpPr txBox="1"/>
          <p:nvPr/>
        </p:nvSpPr>
        <p:spPr>
          <a:xfrm>
            <a:off x="2283354" y="0"/>
            <a:ext cx="7625292" cy="68172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BE" sz="2300" dirty="0"/>
              <a:t>You don't know what love is</a:t>
            </a:r>
            <a:br>
              <a:rPr lang="nl-BE" sz="2300" dirty="0"/>
            </a:br>
            <a:r>
              <a:rPr lang="nl-BE" sz="2300" dirty="0"/>
              <a:t>Until you've learned the meaning of the blues</a:t>
            </a:r>
            <a:br>
              <a:rPr lang="nl-BE" sz="2300" dirty="0"/>
            </a:br>
            <a:r>
              <a:rPr lang="nl-BE" sz="2300" dirty="0"/>
              <a:t>Until you've loved a love you had to loose</a:t>
            </a:r>
            <a:br>
              <a:rPr lang="nl-BE" sz="2300" dirty="0"/>
            </a:br>
            <a:r>
              <a:rPr lang="nl-BE" sz="2300" dirty="0"/>
              <a:t>You don't know what love is</a:t>
            </a:r>
          </a:p>
          <a:p>
            <a:endParaRPr lang="nl-BE" sz="2300" dirty="0"/>
          </a:p>
          <a:p>
            <a:r>
              <a:rPr lang="nl-BE" sz="2300" dirty="0"/>
              <a:t>You don't know how lips hurt</a:t>
            </a:r>
            <a:br>
              <a:rPr lang="nl-BE" sz="2300" dirty="0"/>
            </a:br>
            <a:r>
              <a:rPr lang="nl-BE" sz="2300" dirty="0"/>
              <a:t>Until you've kissed and had to pay the cost</a:t>
            </a:r>
            <a:br>
              <a:rPr lang="nl-BE" sz="2300" dirty="0"/>
            </a:br>
            <a:r>
              <a:rPr lang="nl-BE" sz="2300" dirty="0"/>
              <a:t>Until you've flipped you're heart and you have lost</a:t>
            </a:r>
            <a:br>
              <a:rPr lang="nl-BE" sz="2300" dirty="0"/>
            </a:br>
            <a:r>
              <a:rPr lang="nl-BE" sz="2300" dirty="0"/>
              <a:t>You don't know what love is</a:t>
            </a:r>
          </a:p>
          <a:p>
            <a:endParaRPr lang="nl-BE" sz="2300" dirty="0"/>
          </a:p>
          <a:p>
            <a:r>
              <a:rPr lang="nl-BE" sz="2300" dirty="0"/>
              <a:t>Do you know how a lost heart fears</a:t>
            </a:r>
            <a:br>
              <a:rPr lang="nl-BE" sz="2300" dirty="0"/>
            </a:br>
            <a:r>
              <a:rPr lang="nl-BE" sz="2300" dirty="0"/>
              <a:t>The thought of reminiscing</a:t>
            </a:r>
            <a:br>
              <a:rPr lang="nl-BE" sz="2300" dirty="0"/>
            </a:br>
            <a:r>
              <a:rPr lang="nl-BE" sz="2300" dirty="0"/>
              <a:t>And how lips have taste of tears</a:t>
            </a:r>
            <a:br>
              <a:rPr lang="nl-BE" sz="2300" dirty="0"/>
            </a:br>
            <a:r>
              <a:rPr lang="nl-BE" sz="2300" dirty="0"/>
              <a:t>Loose the taste for kissing</a:t>
            </a:r>
          </a:p>
          <a:p>
            <a:endParaRPr lang="nl-BE" sz="2300" dirty="0"/>
          </a:p>
          <a:p>
            <a:r>
              <a:rPr lang="nl-BE" sz="2300" dirty="0"/>
              <a:t>You don't know how hearts burn</a:t>
            </a:r>
            <a:br>
              <a:rPr lang="nl-BE" sz="2300" dirty="0"/>
            </a:br>
            <a:r>
              <a:rPr lang="nl-BE" sz="2300" dirty="0"/>
              <a:t>For love that cannot live, yet never dies</a:t>
            </a:r>
            <a:br>
              <a:rPr lang="nl-BE" sz="2300" dirty="0"/>
            </a:br>
            <a:r>
              <a:rPr lang="nl-BE" sz="2300" dirty="0"/>
              <a:t>Until you've faced each dawn with sleepless eyes</a:t>
            </a:r>
            <a:br>
              <a:rPr lang="nl-BE" sz="2300" dirty="0"/>
            </a:br>
            <a:r>
              <a:rPr lang="nl-BE" sz="2300" dirty="0"/>
              <a:t>You don't know what love is</a:t>
            </a:r>
          </a:p>
        </p:txBody>
      </p:sp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48F2BADC-C832-B477-25B6-1613FC92940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DFA3DEB-F20E-E1E2-FF86-F67F6B129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F23D8F2-3F7A-B7F0-F958-CEF38C5B0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3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Arial"/>
              <a:cs typeface="Arial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22F268D6-AD64-925D-C0DE-6D77C72ED134}"/>
              </a:ext>
            </a:extLst>
          </p:cNvPr>
          <p:cNvSpPr txBox="1">
            <a:spLocks/>
          </p:cNvSpPr>
          <p:nvPr/>
        </p:nvSpPr>
        <p:spPr>
          <a:xfrm>
            <a:off x="116447" y="178157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TOOL 4: GOING KINESTHETIC</a:t>
            </a:r>
          </a:p>
        </p:txBody>
      </p:sp>
      <p:pic>
        <p:nvPicPr>
          <p:cNvPr id="5" name="Afbeelding 4" descr="Afbeelding met kleding, persoon, wetsuit&#10;&#10;Automatisch gegenereerde beschrijving">
            <a:extLst>
              <a:ext uri="{FF2B5EF4-FFF2-40B4-BE49-F238E27FC236}">
                <a16:creationId xmlns:a16="http://schemas.microsoft.com/office/drawing/2014/main" id="{8574AEE6-C096-AD59-8ADD-2BD34796D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23" y="1210949"/>
            <a:ext cx="7455001" cy="558447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2097893-4294-8123-0B5B-4DFF6B83B994}"/>
              </a:ext>
            </a:extLst>
          </p:cNvPr>
          <p:cNvSpPr txBox="1"/>
          <p:nvPr/>
        </p:nvSpPr>
        <p:spPr>
          <a:xfrm>
            <a:off x="245343" y="594372"/>
            <a:ext cx="63007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latin typeface="Quicksand Book" panose="02070303000000060000" pitchFamily="18" charset="77"/>
              </a:rPr>
              <a:t>Source: </a:t>
            </a:r>
            <a:r>
              <a:rPr lang="nl-BE" sz="1000" b="0" i="1" dirty="0">
                <a:effectLst/>
                <a:latin typeface="Quicksand Book" panose="02070303000000060000" pitchFamily="18" charset="77"/>
              </a:rPr>
              <a:t>Image courtesy of Lauri Nummenmaa, Enrico Glerean, Riitta Hari, and Jari Hietanen. https://www.npr.org/sections/health-shots/2013/12/30/258313116/mapping-emotions-on-the-body-love-makes-us-warm-all-over</a:t>
            </a:r>
            <a:endParaRPr lang="nl-BE" sz="1000" dirty="0">
              <a:latin typeface="Quicksand Book" panose="02070303000000060000" pitchFamily="18" charset="77"/>
            </a:endParaRPr>
          </a:p>
        </p:txBody>
      </p:sp>
      <p:pic>
        <p:nvPicPr>
          <p:cNvPr id="9" name="Afbeelding 8" descr="Afbeelding met versierd&#10;&#10;Automatisch gegenereerde beschrijving">
            <a:extLst>
              <a:ext uri="{FF2B5EF4-FFF2-40B4-BE49-F238E27FC236}">
                <a16:creationId xmlns:a16="http://schemas.microsoft.com/office/drawing/2014/main" id="{0ABBFE2F-D6F1-93C3-F694-E8F50D22533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D84804-F5C8-3334-9934-4CED6EA6F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2434576-8A9E-3386-0FBB-054E3B43C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58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5F7DBD-1E23-4772-C9FC-4BC72EC8C407}"/>
              </a:ext>
            </a:extLst>
          </p:cNvPr>
          <p:cNvSpPr txBox="1"/>
          <p:nvPr/>
        </p:nvSpPr>
        <p:spPr>
          <a:xfrm>
            <a:off x="711701" y="261360"/>
            <a:ext cx="67838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DOING THIS?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6ADABD-CD5C-144E-E714-8B5212EAF26C}"/>
              </a:ext>
            </a:extLst>
          </p:cNvPr>
          <p:cNvSpPr txBox="1"/>
          <p:nvPr/>
        </p:nvSpPr>
        <p:spPr>
          <a:xfrm>
            <a:off x="853003" y="2587079"/>
            <a:ext cx="67838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FEELING?</a:t>
            </a:r>
          </a:p>
        </p:txBody>
      </p:sp>
      <p:sp>
        <p:nvSpPr>
          <p:cNvPr id="5" name="Pijl omlaag 4">
            <a:extLst>
              <a:ext uri="{FF2B5EF4-FFF2-40B4-BE49-F238E27FC236}">
                <a16:creationId xmlns:a16="http://schemas.microsoft.com/office/drawing/2014/main" id="{7228A09F-2018-0821-0B02-14389809E460}"/>
              </a:ext>
            </a:extLst>
          </p:cNvPr>
          <p:cNvSpPr/>
          <p:nvPr/>
        </p:nvSpPr>
        <p:spPr>
          <a:xfrm>
            <a:off x="1308717" y="1071122"/>
            <a:ext cx="1376297" cy="1114099"/>
          </a:xfrm>
          <a:prstGeom prst="downArrow">
            <a:avLst/>
          </a:prstGeom>
          <a:solidFill>
            <a:srgbClr val="4368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34A859-8428-4576-1D5A-3681BB89606C}"/>
              </a:ext>
            </a:extLst>
          </p:cNvPr>
          <p:cNvSpPr txBox="1"/>
          <p:nvPr/>
        </p:nvSpPr>
        <p:spPr>
          <a:xfrm>
            <a:off x="2025006" y="3875546"/>
            <a:ext cx="10274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AM I FEELING IN THIS SONG ?</a:t>
            </a:r>
            <a:br>
              <a:rPr lang="nl-BE" sz="2800" b="1" dirty="0">
                <a:latin typeface="Quicksand Book" panose="02070303000000060000" pitchFamily="18" charset="77"/>
              </a:rPr>
            </a:br>
            <a:endParaRPr lang="nl-BE" sz="2800" b="1" dirty="0">
              <a:latin typeface="Quicksand Book" panose="02070303000000060000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DO I FEEL THESE  FEELINGS ?</a:t>
            </a:r>
            <a:br>
              <a:rPr lang="nl-BE" sz="2800" b="1" dirty="0">
                <a:latin typeface="Quicksand Book" panose="02070303000000060000" pitchFamily="18" charset="77"/>
              </a:rPr>
            </a:br>
            <a:endParaRPr lang="nl-BE" sz="2800" b="1" dirty="0">
              <a:latin typeface="Quicksand Book" panose="02070303000000060000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DO I CONNECT MY FEELINGS WITH MY VOICE ?</a:t>
            </a:r>
          </a:p>
        </p:txBody>
      </p:sp>
      <p:sp>
        <p:nvSpPr>
          <p:cNvPr id="9" name="Pijl omlaag 8">
            <a:extLst>
              <a:ext uri="{FF2B5EF4-FFF2-40B4-BE49-F238E27FC236}">
                <a16:creationId xmlns:a16="http://schemas.microsoft.com/office/drawing/2014/main" id="{D2CC397A-B87C-8A85-63A2-0C07E6F42333}"/>
              </a:ext>
            </a:extLst>
          </p:cNvPr>
          <p:cNvSpPr/>
          <p:nvPr/>
        </p:nvSpPr>
        <p:spPr>
          <a:xfrm rot="10800000">
            <a:off x="2868654" y="1071121"/>
            <a:ext cx="1376297" cy="1114099"/>
          </a:xfrm>
          <a:prstGeom prst="downArrow">
            <a:avLst/>
          </a:prstGeom>
          <a:solidFill>
            <a:srgbClr val="4368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pic>
        <p:nvPicPr>
          <p:cNvPr id="12" name="Afbeelding 11" descr="Afbeelding met versierd&#10;&#10;Automatisch gegenereerde beschrijving">
            <a:extLst>
              <a:ext uri="{FF2B5EF4-FFF2-40B4-BE49-F238E27FC236}">
                <a16:creationId xmlns:a16="http://schemas.microsoft.com/office/drawing/2014/main" id="{6F8F9DEE-9FE3-001D-BD31-A9AC22BCF9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84A454-6DC3-7722-B85B-BC9EC387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B138FB-7027-7F0E-4508-6B950E35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16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 dirty="0">
              <a:latin typeface="Quicksand Book" panose="02070303000000060000" pitchFamily="18" charset="77"/>
              <a:cs typeface="Calibri" panose="020F0502020204030204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C1A4415-7680-6114-F300-A06F70B44B28}"/>
              </a:ext>
            </a:extLst>
          </p:cNvPr>
          <p:cNvSpPr txBox="1">
            <a:spLocks/>
          </p:cNvSpPr>
          <p:nvPr/>
        </p:nvSpPr>
        <p:spPr>
          <a:xfrm>
            <a:off x="118052" y="304798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FROM EMOTIONS TO THE ESTILL FIGURES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5C79E23-1C82-1D6F-190A-4FFB6B7A75D4}"/>
              </a:ext>
            </a:extLst>
          </p:cNvPr>
          <p:cNvSpPr txBox="1"/>
          <p:nvPr/>
        </p:nvSpPr>
        <p:spPr>
          <a:xfrm>
            <a:off x="631168" y="1194304"/>
            <a:ext cx="707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Based on </a:t>
            </a:r>
          </a:p>
          <a:p>
            <a:endParaRPr lang="nl-BE" dirty="0">
              <a:latin typeface="Quicksand Book" panose="02070303000000060000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Quicksand Book" panose="02070303000000060000" pitchFamily="18" charset="77"/>
              </a:rPr>
              <a:t>Recordings in the class “The singer Inside Out, RCA, 2021-2022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latin typeface="Quicksand Book" panose="02070303000000060000" pitchFamily="18" charset="77"/>
              </a:rPr>
              <a:t>Images of laryngostroboscopy at AZ Sint-Jan, 15/06/23</a:t>
            </a:r>
          </a:p>
        </p:txBody>
      </p:sp>
    </p:spTree>
    <p:extLst>
      <p:ext uri="{BB962C8B-B14F-4D97-AF65-F5344CB8AC3E}">
        <p14:creationId xmlns:p14="http://schemas.microsoft.com/office/powerpoint/2010/main" val="76304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7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9941D2-D3E8-3E2B-03DA-6AAC299EBCB3}"/>
              </a:ext>
            </a:extLst>
          </p:cNvPr>
          <p:cNvSpPr txBox="1">
            <a:spLocks/>
          </p:cNvSpPr>
          <p:nvPr/>
        </p:nvSpPr>
        <p:spPr>
          <a:xfrm>
            <a:off x="552978" y="577590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ONLINE POLL: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31A211F-4479-B012-4283-E54F6803F89C}"/>
              </a:ext>
            </a:extLst>
          </p:cNvPr>
          <p:cNvSpPr txBox="1"/>
          <p:nvPr/>
        </p:nvSpPr>
        <p:spPr>
          <a:xfrm>
            <a:off x="3042912" y="2519690"/>
            <a:ext cx="735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	Registrate on:</a:t>
            </a:r>
          </a:p>
        </p:txBody>
      </p:sp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ECFD0004-41BC-7D24-8BAE-716BE6B21C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45C1BAC-A027-8F64-0399-44A775FC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17BBE4-0ABB-A712-FFF3-A078B7029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  <p:pic>
        <p:nvPicPr>
          <p:cNvPr id="2" name="Afbeelding 5">
            <a:extLst>
              <a:ext uri="{FF2B5EF4-FFF2-40B4-BE49-F238E27FC236}">
                <a16:creationId xmlns:a16="http://schemas.microsoft.com/office/drawing/2014/main" id="{9F99A164-B1B2-7ABF-F5FE-F08D6203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601" y="1369209"/>
            <a:ext cx="4230717" cy="5300392"/>
          </a:xfrm>
          <a:prstGeom prst="rect">
            <a:avLst/>
          </a:prstGeom>
        </p:spPr>
      </p:pic>
      <p:pic>
        <p:nvPicPr>
          <p:cNvPr id="8" name="Afbeelding 7" descr="Afbeelding met patroon, plein, Symmetrie, kunst&#10;&#10;Automatisch gegenereerde beschrijving">
            <a:extLst>
              <a:ext uri="{FF2B5EF4-FFF2-40B4-BE49-F238E27FC236}">
                <a16:creationId xmlns:a16="http://schemas.microsoft.com/office/drawing/2014/main" id="{85B70D8B-52B6-194E-70A0-A2BC27160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861" y="1628171"/>
            <a:ext cx="4620234" cy="46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89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647B309-33B0-6B94-7DD1-2005F6B6744D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85AB40F9-F9A8-DDD9-E0C0-A3AAC6F1666B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2F2C972-2723-B0D1-1C20-DC86DB301A0C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551BC237-7B39-1C00-E70B-E538F1291771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05AB6EB0-9D30-CF5E-A6B8-C7F25B6F920C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AA38B24C-CFBF-E85B-B736-68DC70AE5630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5EA46546-C5CE-976D-8B7C-30F2368CDF23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C206BD00-0D23-D688-932A-058A88A01291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75E72672-F8E3-A2DA-82AF-0B45EF2727F2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525359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20377B8-491C-B9E6-71AF-A23A5EF3A400}"/>
              </a:ext>
            </a:extLst>
          </p:cNvPr>
          <p:cNvSpPr/>
          <p:nvPr/>
        </p:nvSpPr>
        <p:spPr>
          <a:xfrm>
            <a:off x="1300351" y="4890738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02E1633-42E6-B911-C024-4BAFA798AAF7}"/>
              </a:ext>
            </a:extLst>
          </p:cNvPr>
          <p:cNvSpPr/>
          <p:nvPr/>
        </p:nvSpPr>
        <p:spPr>
          <a:xfrm>
            <a:off x="2499071" y="3542746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7335E22-AF1E-5BC8-40A2-BE1DA7262C46}"/>
              </a:ext>
            </a:extLst>
          </p:cNvPr>
          <p:cNvSpPr/>
          <p:nvPr/>
        </p:nvSpPr>
        <p:spPr>
          <a:xfrm>
            <a:off x="2506395" y="3703650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76A47FF-2AF0-40B7-76C9-F9A05A73C939}"/>
              </a:ext>
            </a:extLst>
          </p:cNvPr>
          <p:cNvSpPr/>
          <p:nvPr/>
        </p:nvSpPr>
        <p:spPr>
          <a:xfrm>
            <a:off x="3640730" y="3782853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0C22465A-1FE6-A29A-4009-05D41A9337A1}"/>
              </a:ext>
            </a:extLst>
          </p:cNvPr>
          <p:cNvSpPr/>
          <p:nvPr/>
        </p:nvSpPr>
        <p:spPr>
          <a:xfrm>
            <a:off x="4851991" y="4911355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98FC6E2-8471-A65E-E2C9-CA7BE6550C03}"/>
              </a:ext>
            </a:extLst>
          </p:cNvPr>
          <p:cNvSpPr/>
          <p:nvPr/>
        </p:nvSpPr>
        <p:spPr>
          <a:xfrm>
            <a:off x="4859315" y="5072259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4543EF2-6C88-98D6-A142-8619356EBE20}"/>
              </a:ext>
            </a:extLst>
          </p:cNvPr>
          <p:cNvSpPr/>
          <p:nvPr/>
        </p:nvSpPr>
        <p:spPr>
          <a:xfrm>
            <a:off x="7313179" y="3928457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5AF621-7481-4908-A84B-4B7913A4174B}"/>
              </a:ext>
            </a:extLst>
          </p:cNvPr>
          <p:cNvSpPr/>
          <p:nvPr/>
        </p:nvSpPr>
        <p:spPr>
          <a:xfrm>
            <a:off x="7320503" y="4089361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6601887-80ED-0D78-07CD-6455F0F9041D}"/>
              </a:ext>
            </a:extLst>
          </p:cNvPr>
          <p:cNvSpPr/>
          <p:nvPr/>
        </p:nvSpPr>
        <p:spPr>
          <a:xfrm>
            <a:off x="8406078" y="1504294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4196598D-8CF5-9344-BD18-7574050BA6AA}"/>
              </a:ext>
            </a:extLst>
          </p:cNvPr>
          <p:cNvSpPr/>
          <p:nvPr/>
        </p:nvSpPr>
        <p:spPr>
          <a:xfrm>
            <a:off x="8413402" y="1665198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7F8F68B-7406-A8E9-3C98-1494AA04C0CB}"/>
              </a:ext>
            </a:extLst>
          </p:cNvPr>
          <p:cNvSpPr txBox="1"/>
          <p:nvPr/>
        </p:nvSpPr>
        <p:spPr>
          <a:xfrm>
            <a:off x="3101300" y="6503876"/>
            <a:ext cx="527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* Sometimes irregular closure of TVF’s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647B309-33B0-6B94-7DD1-2005F6B6744D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85AB40F9-F9A8-DDD9-E0C0-A3AAC6F1666B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82F2C972-2723-B0D1-1C20-DC86DB301A0C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551BC237-7B39-1C00-E70B-E538F1291771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05AB6EB0-9D30-CF5E-A6B8-C7F25B6F920C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88D52272-428F-FD74-534B-E7F369CD1D80}"/>
              </a:ext>
            </a:extLst>
          </p:cNvPr>
          <p:cNvSpPr/>
          <p:nvPr/>
        </p:nvSpPr>
        <p:spPr>
          <a:xfrm>
            <a:off x="10747391" y="484490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AA38B24C-CFBF-E85B-B736-68DC70AE5630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5EA46546-C5CE-976D-8B7C-30F2368CDF23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Tekstvak 80">
            <a:extLst>
              <a:ext uri="{FF2B5EF4-FFF2-40B4-BE49-F238E27FC236}">
                <a16:creationId xmlns:a16="http://schemas.microsoft.com/office/drawing/2014/main" id="{C206BD00-0D23-D688-932A-058A88A01291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75E72672-F8E3-A2DA-82AF-0B45EF2727F2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393471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3C4841B0-F2D1-A348-AACA-3F12A242512D}"/>
              </a:ext>
            </a:extLst>
          </p:cNvPr>
          <p:cNvSpPr/>
          <p:nvPr/>
        </p:nvSpPr>
        <p:spPr>
          <a:xfrm>
            <a:off x="10871460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157E1FE5-C5EE-CA4F-B595-998E1DD50F99}"/>
              </a:ext>
            </a:extLst>
          </p:cNvPr>
          <p:cNvSpPr txBox="1"/>
          <p:nvPr/>
        </p:nvSpPr>
        <p:spPr>
          <a:xfrm>
            <a:off x="10719090" y="8053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Afgeronde rechthoek 78">
            <a:extLst>
              <a:ext uri="{FF2B5EF4-FFF2-40B4-BE49-F238E27FC236}">
                <a16:creationId xmlns:a16="http://schemas.microsoft.com/office/drawing/2014/main" id="{37994DD4-072C-254D-9BD6-22B5E3479AA8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4FEA4E2B-2C30-4045-BAEF-E108B460B723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DC910D54-0F29-9B46-934B-EBC2B7853161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42B6C01-B5CE-0E16-702C-81596716EC32}"/>
              </a:ext>
            </a:extLst>
          </p:cNvPr>
          <p:cNvSpPr/>
          <p:nvPr/>
        </p:nvSpPr>
        <p:spPr>
          <a:xfrm>
            <a:off x="3670199" y="4909325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DDDA2EF-A9E9-416E-2028-8C2AA378E8A3}"/>
              </a:ext>
            </a:extLst>
          </p:cNvPr>
          <p:cNvSpPr/>
          <p:nvPr/>
        </p:nvSpPr>
        <p:spPr>
          <a:xfrm>
            <a:off x="1310357" y="4880436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95B4F6A-15D5-F767-EFB9-73D73608843C}"/>
              </a:ext>
            </a:extLst>
          </p:cNvPr>
          <p:cNvSpPr/>
          <p:nvPr/>
        </p:nvSpPr>
        <p:spPr>
          <a:xfrm>
            <a:off x="9570530" y="750755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B23AE4A-CC3A-F2CC-86DB-8A90AEBF99E6}"/>
              </a:ext>
            </a:extLst>
          </p:cNvPr>
          <p:cNvSpPr/>
          <p:nvPr/>
        </p:nvSpPr>
        <p:spPr>
          <a:xfrm>
            <a:off x="4851991" y="4911355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798ACF31-13D8-4F37-CC96-15BA5535669E}"/>
              </a:ext>
            </a:extLst>
          </p:cNvPr>
          <p:cNvSpPr/>
          <p:nvPr/>
        </p:nvSpPr>
        <p:spPr>
          <a:xfrm>
            <a:off x="4859315" y="5072259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53B1D9AD-022A-977D-12CA-2B79001F396A}"/>
              </a:ext>
            </a:extLst>
          </p:cNvPr>
          <p:cNvSpPr/>
          <p:nvPr/>
        </p:nvSpPr>
        <p:spPr>
          <a:xfrm>
            <a:off x="10750637" y="759895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EE2F4458-68B5-5E8D-944C-AA0004124DB3}"/>
              </a:ext>
            </a:extLst>
          </p:cNvPr>
          <p:cNvSpPr/>
          <p:nvPr/>
        </p:nvSpPr>
        <p:spPr>
          <a:xfrm>
            <a:off x="10757961" y="920799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6000FD9-3C0F-6D9C-4FEC-29F1C7B1662C}"/>
              </a:ext>
            </a:extLst>
          </p:cNvPr>
          <p:cNvSpPr/>
          <p:nvPr/>
        </p:nvSpPr>
        <p:spPr>
          <a:xfrm>
            <a:off x="2507509" y="2897046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C665E957-84FB-CDCD-56A9-C92926850FAE}"/>
              </a:ext>
            </a:extLst>
          </p:cNvPr>
          <p:cNvSpPr/>
          <p:nvPr/>
        </p:nvSpPr>
        <p:spPr>
          <a:xfrm>
            <a:off x="2514833" y="3057950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35956D18-398C-F4A1-3989-EEEBAADF4169}"/>
              </a:ext>
            </a:extLst>
          </p:cNvPr>
          <p:cNvSpPr/>
          <p:nvPr/>
        </p:nvSpPr>
        <p:spPr>
          <a:xfrm>
            <a:off x="8424724" y="3812436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089F301D-1E15-67D7-DA01-F0BD06D10953}"/>
              </a:ext>
            </a:extLst>
          </p:cNvPr>
          <p:cNvSpPr/>
          <p:nvPr/>
        </p:nvSpPr>
        <p:spPr>
          <a:xfrm>
            <a:off x="8432048" y="3973340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59FFAE7B-4F77-D72E-74F6-C28146A455E4}"/>
              </a:ext>
            </a:extLst>
          </p:cNvPr>
          <p:cNvSpPr/>
          <p:nvPr/>
        </p:nvSpPr>
        <p:spPr>
          <a:xfrm>
            <a:off x="7336212" y="2874837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1B3C33F4-02DD-90EA-F873-CE801378701C}"/>
              </a:ext>
            </a:extLst>
          </p:cNvPr>
          <p:cNvSpPr/>
          <p:nvPr/>
        </p:nvSpPr>
        <p:spPr>
          <a:xfrm>
            <a:off x="7343536" y="3035741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6A350663-D674-597D-607E-FF6AC3B78AD1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CF428EA-72DD-258B-DF8D-B806A3631C2B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27625747-C8A1-DD40-B3F7-0ED3CF28C3D7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1601D450-B523-40BD-096F-894D8717D7D9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282572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7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AE9941D2-D3E8-3E2B-03DA-6AAC299EBCB3}"/>
              </a:ext>
            </a:extLst>
          </p:cNvPr>
          <p:cNvSpPr txBox="1">
            <a:spLocks/>
          </p:cNvSpPr>
          <p:nvPr/>
        </p:nvSpPr>
        <p:spPr>
          <a:xfrm>
            <a:off x="552978" y="577590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ONLINE POLL: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31A211F-4479-B012-4283-E54F6803F89C}"/>
              </a:ext>
            </a:extLst>
          </p:cNvPr>
          <p:cNvSpPr txBox="1"/>
          <p:nvPr/>
        </p:nvSpPr>
        <p:spPr>
          <a:xfrm>
            <a:off x="3042912" y="2519690"/>
            <a:ext cx="735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	Registrate on:</a:t>
            </a:r>
          </a:p>
        </p:txBody>
      </p:sp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ECFD0004-41BC-7D24-8BAE-716BE6B21C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45C1BAC-A027-8F64-0399-44A775FC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117BBE4-0ABB-A712-FFF3-A078B7029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  <p:pic>
        <p:nvPicPr>
          <p:cNvPr id="2" name="Afbeelding 5">
            <a:extLst>
              <a:ext uri="{FF2B5EF4-FFF2-40B4-BE49-F238E27FC236}">
                <a16:creationId xmlns:a16="http://schemas.microsoft.com/office/drawing/2014/main" id="{9F99A164-B1B2-7ABF-F5FE-F08D6203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601" y="1369209"/>
            <a:ext cx="4230717" cy="5300392"/>
          </a:xfrm>
          <a:prstGeom prst="rect">
            <a:avLst/>
          </a:prstGeom>
        </p:spPr>
      </p:pic>
      <p:pic>
        <p:nvPicPr>
          <p:cNvPr id="8" name="Afbeelding 7" descr="Afbeelding met patroon, plein, Symmetrie, kunst&#10;&#10;Automatisch gegenereerde beschrijving">
            <a:extLst>
              <a:ext uri="{FF2B5EF4-FFF2-40B4-BE49-F238E27FC236}">
                <a16:creationId xmlns:a16="http://schemas.microsoft.com/office/drawing/2014/main" id="{85B70D8B-52B6-194E-70A0-A2BC27160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861" y="1628171"/>
            <a:ext cx="4620234" cy="462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B03151A-15DD-5D14-9DE6-E18202B61F1B}"/>
              </a:ext>
            </a:extLst>
          </p:cNvPr>
          <p:cNvSpPr/>
          <p:nvPr/>
        </p:nvSpPr>
        <p:spPr>
          <a:xfrm>
            <a:off x="4850519" y="750755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27A81D0-165D-ABE0-EB98-1C06A2B31061}"/>
              </a:ext>
            </a:extLst>
          </p:cNvPr>
          <p:cNvSpPr/>
          <p:nvPr/>
        </p:nvSpPr>
        <p:spPr>
          <a:xfrm>
            <a:off x="4857843" y="911659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46C614B-F96F-C702-2CAF-BAFE9A9B7F75}"/>
              </a:ext>
            </a:extLst>
          </p:cNvPr>
          <p:cNvSpPr/>
          <p:nvPr/>
        </p:nvSpPr>
        <p:spPr>
          <a:xfrm>
            <a:off x="3617317" y="2815468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2E4CE54-FF22-1437-B796-4646E69829DF}"/>
              </a:ext>
            </a:extLst>
          </p:cNvPr>
          <p:cNvSpPr/>
          <p:nvPr/>
        </p:nvSpPr>
        <p:spPr>
          <a:xfrm>
            <a:off x="2503180" y="827639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7D13C6A-406B-8980-8559-20B01B400CEB}"/>
              </a:ext>
            </a:extLst>
          </p:cNvPr>
          <p:cNvSpPr/>
          <p:nvPr/>
        </p:nvSpPr>
        <p:spPr>
          <a:xfrm>
            <a:off x="2510504" y="988543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D69FF09D-67CB-AB02-6189-E6A7FB98231C}"/>
              </a:ext>
            </a:extLst>
          </p:cNvPr>
          <p:cNvSpPr/>
          <p:nvPr/>
        </p:nvSpPr>
        <p:spPr>
          <a:xfrm>
            <a:off x="7344681" y="4859753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A9648F73-611F-1CA3-3400-DE562DD2F174}"/>
              </a:ext>
            </a:extLst>
          </p:cNvPr>
          <p:cNvSpPr/>
          <p:nvPr/>
        </p:nvSpPr>
        <p:spPr>
          <a:xfrm>
            <a:off x="7352005" y="5020657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74956EC-05F1-39CA-54BE-700050012A6B}"/>
              </a:ext>
            </a:extLst>
          </p:cNvPr>
          <p:cNvSpPr/>
          <p:nvPr/>
        </p:nvSpPr>
        <p:spPr>
          <a:xfrm>
            <a:off x="8406078" y="388937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4E8D7498-14DD-902C-BA2F-E7CFB05F8836}"/>
              </a:ext>
            </a:extLst>
          </p:cNvPr>
          <p:cNvSpPr/>
          <p:nvPr/>
        </p:nvSpPr>
        <p:spPr>
          <a:xfrm>
            <a:off x="1260988" y="283578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43BE1458-D0F5-2C2A-1139-B96A5A26D3A1}"/>
              </a:ext>
            </a:extLst>
          </p:cNvPr>
          <p:cNvSpPr/>
          <p:nvPr/>
        </p:nvSpPr>
        <p:spPr>
          <a:xfrm>
            <a:off x="9614444" y="2852190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13639354-AF54-62B3-3CD3-DD3DDA958923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9B399ED0-0C04-640E-58B5-517C4FB56661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B9EBA1D7-44A0-BC6D-5B44-AEBAC631A5AF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4C957E6-6217-A3A7-19B8-DA8A8187DACA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29858ADE-52E9-8F10-C4B2-95352E01E119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ADDE8703-16EC-2D65-DC7C-758551227D4E}"/>
              </a:ext>
            </a:extLst>
          </p:cNvPr>
          <p:cNvSpPr/>
          <p:nvPr/>
        </p:nvSpPr>
        <p:spPr>
          <a:xfrm>
            <a:off x="10760780" y="4832587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4C06796-AD76-5500-6176-DA3A5C877752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8DCC975-37AE-E45E-FF24-BB04EB87E3E3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9919BE3D-86C4-2416-D3E7-983F75AC04C4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AFE0D219-456A-4BA1-22E2-B53BF972D8E1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1679549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59593C4-59EA-AC56-C816-BF7F4B3EA29B}"/>
              </a:ext>
            </a:extLst>
          </p:cNvPr>
          <p:cNvSpPr/>
          <p:nvPr/>
        </p:nvSpPr>
        <p:spPr>
          <a:xfrm>
            <a:off x="1275917" y="3663547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2908BAF-6089-173D-A28A-8A86A3AD20B3}"/>
              </a:ext>
            </a:extLst>
          </p:cNvPr>
          <p:cNvSpPr txBox="1"/>
          <p:nvPr/>
        </p:nvSpPr>
        <p:spPr>
          <a:xfrm>
            <a:off x="3101300" y="6503876"/>
            <a:ext cx="527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* With uncomplete closure of TVF’s (breathiness)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D630EBD-B738-43F4-35D0-54EF9542DA29}"/>
              </a:ext>
            </a:extLst>
          </p:cNvPr>
          <p:cNvSpPr/>
          <p:nvPr/>
        </p:nvSpPr>
        <p:spPr>
          <a:xfrm>
            <a:off x="2503180" y="827639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65C3E72-73B1-F736-4CD3-B86C2D351CBE}"/>
              </a:ext>
            </a:extLst>
          </p:cNvPr>
          <p:cNvSpPr/>
          <p:nvPr/>
        </p:nvSpPr>
        <p:spPr>
          <a:xfrm>
            <a:off x="2510504" y="988543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42EC29A-F043-0B94-2BC6-93278BBF1295}"/>
              </a:ext>
            </a:extLst>
          </p:cNvPr>
          <p:cNvSpPr/>
          <p:nvPr/>
        </p:nvSpPr>
        <p:spPr>
          <a:xfrm>
            <a:off x="4847099" y="1808026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C4B148D-F934-F91A-66E0-A455B7345972}"/>
              </a:ext>
            </a:extLst>
          </p:cNvPr>
          <p:cNvSpPr/>
          <p:nvPr/>
        </p:nvSpPr>
        <p:spPr>
          <a:xfrm>
            <a:off x="4854423" y="1968930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5C6722E-B1E7-9CE5-4D42-13164FCF1091}"/>
              </a:ext>
            </a:extLst>
          </p:cNvPr>
          <p:cNvSpPr/>
          <p:nvPr/>
        </p:nvSpPr>
        <p:spPr>
          <a:xfrm>
            <a:off x="7318769" y="4868738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C939CBC-04B0-39BA-C5BB-2C2B430B964C}"/>
              </a:ext>
            </a:extLst>
          </p:cNvPr>
          <p:cNvSpPr/>
          <p:nvPr/>
        </p:nvSpPr>
        <p:spPr>
          <a:xfrm>
            <a:off x="7326093" y="5029642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49EA10C-03FC-D9F5-3448-B50252A1FC8F}"/>
              </a:ext>
            </a:extLst>
          </p:cNvPr>
          <p:cNvSpPr/>
          <p:nvPr/>
        </p:nvSpPr>
        <p:spPr>
          <a:xfrm>
            <a:off x="8375409" y="2900382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B21B9711-5FA5-7435-410B-996CC295F2DC}"/>
              </a:ext>
            </a:extLst>
          </p:cNvPr>
          <p:cNvSpPr/>
          <p:nvPr/>
        </p:nvSpPr>
        <p:spPr>
          <a:xfrm>
            <a:off x="8382733" y="3061286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637DC00B-086C-0F49-B993-2C0212921D6E}"/>
              </a:ext>
            </a:extLst>
          </p:cNvPr>
          <p:cNvSpPr/>
          <p:nvPr/>
        </p:nvSpPr>
        <p:spPr>
          <a:xfrm>
            <a:off x="3655809" y="4213792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19FD921C-B883-D5DA-CC76-2FCE630EFF3C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999D0BB6-EC34-C909-D9EC-C67B1C8F11D8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1BC9404-0331-6A12-D7DD-B558F5E2F4D4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7A968B8-E54E-B041-2E63-3CBA7A3983E5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824DC7F4-954C-4A4F-DC2D-477C1BC003FB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633706D0-DDC3-A158-84D2-B0F6A0FC53D5}"/>
              </a:ext>
            </a:extLst>
          </p:cNvPr>
          <p:cNvSpPr/>
          <p:nvPr/>
        </p:nvSpPr>
        <p:spPr>
          <a:xfrm>
            <a:off x="10760780" y="4832587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9CB55268-5F9C-CBE4-5D33-36BFFF30CEB2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D62E1FE-D796-3403-5E64-A4B28C9344BC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522CB2C7-5B90-BA6F-D7F6-8A1C77351ECC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id="{E7E57F53-F7D0-7235-0700-DE3DE1C5D41F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65669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0" name="Tekstvak 69">
            <a:extLst>
              <a:ext uri="{FF2B5EF4-FFF2-40B4-BE49-F238E27FC236}">
                <a16:creationId xmlns:a16="http://schemas.microsoft.com/office/drawing/2014/main" id="{EB94FCDA-0F51-7F4D-8E5E-66EF5C7B4CFE}"/>
              </a:ext>
            </a:extLst>
          </p:cNvPr>
          <p:cNvSpPr txBox="1"/>
          <p:nvPr/>
        </p:nvSpPr>
        <p:spPr>
          <a:xfrm>
            <a:off x="10744030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69" name="Tekstvak 68">
            <a:extLst>
              <a:ext uri="{FF2B5EF4-FFF2-40B4-BE49-F238E27FC236}">
                <a16:creationId xmlns:a16="http://schemas.microsoft.com/office/drawing/2014/main" id="{157E1FE5-C5EE-CA4F-B595-998E1DD50F99}"/>
              </a:ext>
            </a:extLst>
          </p:cNvPr>
          <p:cNvSpPr txBox="1"/>
          <p:nvPr/>
        </p:nvSpPr>
        <p:spPr>
          <a:xfrm>
            <a:off x="10718242" y="101756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RAISED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Afgeronde rechthoek 78">
            <a:extLst>
              <a:ext uri="{FF2B5EF4-FFF2-40B4-BE49-F238E27FC236}">
                <a16:creationId xmlns:a16="http://schemas.microsoft.com/office/drawing/2014/main" id="{37994DD4-072C-254D-9BD6-22B5E3479AA8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71" name="Tekstvak 70">
            <a:extLst>
              <a:ext uri="{FF2B5EF4-FFF2-40B4-BE49-F238E27FC236}">
                <a16:creationId xmlns:a16="http://schemas.microsoft.com/office/drawing/2014/main" id="{4FEA4E2B-2C30-4045-BAEF-E108B460B723}"/>
              </a:ext>
            </a:extLst>
          </p:cNvPr>
          <p:cNvSpPr txBox="1"/>
          <p:nvPr/>
        </p:nvSpPr>
        <p:spPr>
          <a:xfrm>
            <a:off x="10498469" y="55224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Soft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Palate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5" name="Tekstvak 84">
            <a:extLst>
              <a:ext uri="{FF2B5EF4-FFF2-40B4-BE49-F238E27FC236}">
                <a16:creationId xmlns:a16="http://schemas.microsoft.com/office/drawing/2014/main" id="{DC910D54-0F29-9B46-934B-EBC2B7853161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86" name="Tekstvak 85">
            <a:extLst>
              <a:ext uri="{FF2B5EF4-FFF2-40B4-BE49-F238E27FC236}">
                <a16:creationId xmlns:a16="http://schemas.microsoft.com/office/drawing/2014/main" id="{87FDF04F-9CE7-6840-8BD3-6BA5D529A197}"/>
              </a:ext>
            </a:extLst>
          </p:cNvPr>
          <p:cNvSpPr txBox="1"/>
          <p:nvPr/>
        </p:nvSpPr>
        <p:spPr>
          <a:xfrm>
            <a:off x="10744030" y="3911130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1AFB3C9-8CE2-937D-79E4-834CE19AED46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10964E9-B276-7683-0291-31C82F180482}"/>
              </a:ext>
            </a:extLst>
          </p:cNvPr>
          <p:cNvSpPr/>
          <p:nvPr/>
        </p:nvSpPr>
        <p:spPr>
          <a:xfrm>
            <a:off x="1328697" y="4886152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78D613A-755E-43B4-5D70-A6D641A1E86A}"/>
              </a:ext>
            </a:extLst>
          </p:cNvPr>
          <p:cNvSpPr/>
          <p:nvPr/>
        </p:nvSpPr>
        <p:spPr>
          <a:xfrm>
            <a:off x="3657030" y="4923400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625B655E-6249-601D-ABC8-7962589611B9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DFB2F55-4029-B1B4-9D22-88F2F155BF79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508758C-8E41-87C5-F21D-E8C006614604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76BDAF99-0F37-14D1-606A-2D019BDBB850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978406E-7B4D-F03F-A9E9-AA073037B3F1}"/>
              </a:ext>
            </a:extLst>
          </p:cNvPr>
          <p:cNvSpPr/>
          <p:nvPr/>
        </p:nvSpPr>
        <p:spPr>
          <a:xfrm>
            <a:off x="10760780" y="2116094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CDA7414-746B-2FE6-4F3D-F439FA029A6D}"/>
              </a:ext>
            </a:extLst>
          </p:cNvPr>
          <p:cNvSpPr/>
          <p:nvPr/>
        </p:nvSpPr>
        <p:spPr>
          <a:xfrm>
            <a:off x="9597539" y="1643673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0E584214-41BF-6644-FD6A-0891BD97685F}"/>
              </a:ext>
            </a:extLst>
          </p:cNvPr>
          <p:cNvSpPr/>
          <p:nvPr/>
        </p:nvSpPr>
        <p:spPr>
          <a:xfrm>
            <a:off x="2503180" y="827639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A06A0D95-6C73-274F-C039-392AFE674BCA}"/>
              </a:ext>
            </a:extLst>
          </p:cNvPr>
          <p:cNvSpPr/>
          <p:nvPr/>
        </p:nvSpPr>
        <p:spPr>
          <a:xfrm>
            <a:off x="2510504" y="988543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6F998921-5906-B992-F1CC-0781A02C091E}"/>
              </a:ext>
            </a:extLst>
          </p:cNvPr>
          <p:cNvSpPr/>
          <p:nvPr/>
        </p:nvSpPr>
        <p:spPr>
          <a:xfrm>
            <a:off x="4857843" y="2781052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9A389D2-E338-D594-103F-0EC176319006}"/>
              </a:ext>
            </a:extLst>
          </p:cNvPr>
          <p:cNvSpPr/>
          <p:nvPr/>
        </p:nvSpPr>
        <p:spPr>
          <a:xfrm>
            <a:off x="4865167" y="2941956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FFA9A375-600F-1090-C6B9-1B67A2E9C998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CAB41580-31E5-F806-76DC-6B0EA2F23706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601D5DE-60C6-CC9D-D3DB-8A35A1C6A1A5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120C3B27-B446-2E5D-FDC5-72ECCA08EB03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C6346EAF-BBD3-6790-BBFF-AA64DCEC2503}"/>
              </a:ext>
            </a:extLst>
          </p:cNvPr>
          <p:cNvSpPr/>
          <p:nvPr/>
        </p:nvSpPr>
        <p:spPr>
          <a:xfrm>
            <a:off x="7314553" y="2807351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6744E6E2-D16A-461A-C021-B0CD454D489A}"/>
              </a:ext>
            </a:extLst>
          </p:cNvPr>
          <p:cNvSpPr/>
          <p:nvPr/>
        </p:nvSpPr>
        <p:spPr>
          <a:xfrm>
            <a:off x="7321877" y="2968255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5F9E09C2-AE86-D3B6-F8D6-04AA24869B45}"/>
              </a:ext>
            </a:extLst>
          </p:cNvPr>
          <p:cNvSpPr/>
          <p:nvPr/>
        </p:nvSpPr>
        <p:spPr>
          <a:xfrm>
            <a:off x="8410838" y="2432252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65A5A758-3004-CC47-2EEF-EB19E4CDC0AD}"/>
              </a:ext>
            </a:extLst>
          </p:cNvPr>
          <p:cNvSpPr/>
          <p:nvPr/>
        </p:nvSpPr>
        <p:spPr>
          <a:xfrm>
            <a:off x="8418162" y="2593156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989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vak 46">
            <a:extLst>
              <a:ext uri="{FF2B5EF4-FFF2-40B4-BE49-F238E27FC236}">
                <a16:creationId xmlns:a16="http://schemas.microsoft.com/office/drawing/2014/main" id="{23BF441A-2FFA-2E4E-A95F-363E29B061F0}"/>
              </a:ext>
            </a:extLst>
          </p:cNvPr>
          <p:cNvSpPr txBox="1"/>
          <p:nvPr/>
        </p:nvSpPr>
        <p:spPr>
          <a:xfrm>
            <a:off x="987215" y="5519883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On-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Offsets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0" name="Rechthoek 59">
            <a:extLst>
              <a:ext uri="{FF2B5EF4-FFF2-40B4-BE49-F238E27FC236}">
                <a16:creationId xmlns:a16="http://schemas.microsoft.com/office/drawing/2014/main" id="{015C9A96-87BE-F143-88DA-67393E4C6D48}"/>
              </a:ext>
            </a:extLst>
          </p:cNvPr>
          <p:cNvSpPr/>
          <p:nvPr/>
        </p:nvSpPr>
        <p:spPr>
          <a:xfrm>
            <a:off x="-28470" y="-73574"/>
            <a:ext cx="951066" cy="6274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135577CE-DDFF-B143-97AD-7F4D91EF5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2" y="6201101"/>
            <a:ext cx="951066" cy="677263"/>
          </a:xfrm>
          <a:prstGeom prst="rect">
            <a:avLst/>
          </a:prstGeom>
        </p:spPr>
      </p:pic>
      <p:sp>
        <p:nvSpPr>
          <p:cNvPr id="61" name="Tekstvak 60">
            <a:extLst>
              <a:ext uri="{FF2B5EF4-FFF2-40B4-BE49-F238E27FC236}">
                <a16:creationId xmlns:a16="http://schemas.microsoft.com/office/drawing/2014/main" id="{B90E2A8E-0230-EE45-BECA-40B16B82FCB8}"/>
              </a:ext>
            </a:extLst>
          </p:cNvPr>
          <p:cNvSpPr txBox="1"/>
          <p:nvPr/>
        </p:nvSpPr>
        <p:spPr>
          <a:xfrm>
            <a:off x="85891" y="5674207"/>
            <a:ext cx="525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" dirty="0">
                <a:solidFill>
                  <a:schemeClr val="bg1"/>
                </a:solidFill>
              </a:rPr>
              <a:t>Katrien</a:t>
            </a:r>
          </a:p>
          <a:p>
            <a:pPr algn="ctr"/>
            <a:r>
              <a:rPr lang="nl-BE" sz="800" dirty="0">
                <a:solidFill>
                  <a:schemeClr val="bg1"/>
                </a:solidFill>
              </a:rPr>
              <a:t>Van Opstal</a:t>
            </a:r>
          </a:p>
        </p:txBody>
      </p:sp>
      <p:sp>
        <p:nvSpPr>
          <p:cNvPr id="78" name="Afgeronde rechthoek 77">
            <a:extLst>
              <a:ext uri="{FF2B5EF4-FFF2-40B4-BE49-F238E27FC236}">
                <a16:creationId xmlns:a16="http://schemas.microsoft.com/office/drawing/2014/main" id="{67AC544D-70E4-194F-9F8A-5DF91E8792E4}"/>
              </a:ext>
            </a:extLst>
          </p:cNvPr>
          <p:cNvSpPr/>
          <p:nvPr/>
        </p:nvSpPr>
        <p:spPr>
          <a:xfrm>
            <a:off x="9650687" y="55070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Afgeronde rechthoek 3"/>
          <p:cNvSpPr/>
          <p:nvPr/>
        </p:nvSpPr>
        <p:spPr>
          <a:xfrm>
            <a:off x="1036957" y="426799"/>
            <a:ext cx="11056884" cy="6004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/>
          <p:cNvSpPr/>
          <p:nvPr/>
        </p:nvSpPr>
        <p:spPr>
          <a:xfrm>
            <a:off x="2607072" y="829892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3750698" y="77906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2547201" y="829891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RETRACT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649098" y="77906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STIFF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2547200" y="291120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2547199" y="5057684"/>
            <a:ext cx="99459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CONSTRICT</a:t>
            </a:r>
          </a:p>
        </p:txBody>
      </p:sp>
      <p:sp>
        <p:nvSpPr>
          <p:cNvPr id="33" name="Tekstvak 32"/>
          <p:cNvSpPr txBox="1"/>
          <p:nvPr/>
        </p:nvSpPr>
        <p:spPr>
          <a:xfrm>
            <a:off x="3692822" y="500685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THICK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3659802" y="286037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THIN</a:t>
            </a:r>
          </a:p>
        </p:txBody>
      </p:sp>
      <p:sp>
        <p:nvSpPr>
          <p:cNvPr id="49" name="Afgeronde rechthoek 48"/>
          <p:cNvSpPr/>
          <p:nvPr/>
        </p:nvSpPr>
        <p:spPr>
          <a:xfrm>
            <a:off x="2500664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/>
          <p:cNvSpPr txBox="1"/>
          <p:nvPr/>
        </p:nvSpPr>
        <p:spPr>
          <a:xfrm>
            <a:off x="2232293" y="5503552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False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51" name="Afgeronde rechthoek 50"/>
          <p:cNvSpPr/>
          <p:nvPr/>
        </p:nvSpPr>
        <p:spPr>
          <a:xfrm>
            <a:off x="3675039" y="5477295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Tekstvak 51"/>
          <p:cNvSpPr txBox="1"/>
          <p:nvPr/>
        </p:nvSpPr>
        <p:spPr>
          <a:xfrm>
            <a:off x="3386318" y="5492496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True</a:t>
            </a: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Vocal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  <a:r>
              <a:rPr lang="nl-NL" sz="1600" b="1" dirty="0" err="1">
                <a:solidFill>
                  <a:schemeClr val="bg1"/>
                </a:solidFill>
              </a:rPr>
              <a:t>Folds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976095" y="7818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4861251" y="78185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34" name="Tekstvak 33"/>
          <p:cNvSpPr txBox="1"/>
          <p:nvPr/>
        </p:nvSpPr>
        <p:spPr>
          <a:xfrm>
            <a:off x="4909148" y="500964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53" name="Afgeronde rechthoek 52"/>
          <p:cNvSpPr/>
          <p:nvPr/>
        </p:nvSpPr>
        <p:spPr>
          <a:xfrm>
            <a:off x="4863424" y="548008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Tekstvak 53"/>
          <p:cNvSpPr txBox="1"/>
          <p:nvPr/>
        </p:nvSpPr>
        <p:spPr>
          <a:xfrm>
            <a:off x="4612849" y="5491370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Thyroid</a:t>
            </a:r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Cartilage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44" name="Afgeronde rechthoek 43">
            <a:extLst>
              <a:ext uri="{FF2B5EF4-FFF2-40B4-BE49-F238E27FC236}">
                <a16:creationId xmlns:a16="http://schemas.microsoft.com/office/drawing/2014/main" id="{1D3AC598-082C-E041-B8BD-B6EED3E72F49}"/>
              </a:ext>
            </a:extLst>
          </p:cNvPr>
          <p:cNvSpPr/>
          <p:nvPr/>
        </p:nvSpPr>
        <p:spPr>
          <a:xfrm>
            <a:off x="848223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03414082-BB38-2E4E-8329-D22518FE3A07}"/>
              </a:ext>
            </a:extLst>
          </p:cNvPr>
          <p:cNvSpPr/>
          <p:nvPr/>
        </p:nvSpPr>
        <p:spPr>
          <a:xfrm>
            <a:off x="8532534" y="763340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0DC95AAF-D2FF-5746-A879-B3CE13DAB455}"/>
              </a:ext>
            </a:extLst>
          </p:cNvPr>
          <p:cNvSpPr txBox="1"/>
          <p:nvPr/>
        </p:nvSpPr>
        <p:spPr>
          <a:xfrm>
            <a:off x="8432023" y="7633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7E594E6-85CB-F04E-9F1F-00AE5C4CD634}"/>
              </a:ext>
            </a:extLst>
          </p:cNvPr>
          <p:cNvSpPr txBox="1"/>
          <p:nvPr/>
        </p:nvSpPr>
        <p:spPr>
          <a:xfrm>
            <a:off x="8468127" y="4991129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LOW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5C8A494-A280-4C4F-8E9D-D3A9B876EF24}"/>
              </a:ext>
            </a:extLst>
          </p:cNvPr>
          <p:cNvSpPr txBox="1"/>
          <p:nvPr/>
        </p:nvSpPr>
        <p:spPr>
          <a:xfrm>
            <a:off x="8190254" y="5606286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Larynx</a:t>
            </a:r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DFBD365B-ABE1-7041-8E12-347CD4BF01CF}"/>
              </a:ext>
            </a:extLst>
          </p:cNvPr>
          <p:cNvSpPr/>
          <p:nvPr/>
        </p:nvSpPr>
        <p:spPr>
          <a:xfrm>
            <a:off x="1424345" y="805366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7C0A8C4-6D9B-4048-A0AB-1F23F0CA0749}"/>
              </a:ext>
            </a:extLst>
          </p:cNvPr>
          <p:cNvSpPr txBox="1"/>
          <p:nvPr/>
        </p:nvSpPr>
        <p:spPr>
          <a:xfrm>
            <a:off x="1364474" y="80536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ASPIRATE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04F4AFBA-D63A-4C46-9ECF-5A1FF358DF0F}"/>
              </a:ext>
            </a:extLst>
          </p:cNvPr>
          <p:cNvSpPr txBox="1"/>
          <p:nvPr/>
        </p:nvSpPr>
        <p:spPr>
          <a:xfrm>
            <a:off x="1292618" y="4980148"/>
            <a:ext cx="10707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300" b="1" dirty="0"/>
              <a:t>GLOTTAL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E308047B-43AA-B943-A9EE-681680D8EF1A}"/>
              </a:ext>
            </a:extLst>
          </p:cNvPr>
          <p:cNvSpPr txBox="1"/>
          <p:nvPr/>
        </p:nvSpPr>
        <p:spPr>
          <a:xfrm>
            <a:off x="1364473" y="2886677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SMOOTH</a:t>
            </a:r>
          </a:p>
        </p:txBody>
      </p:sp>
      <p:sp>
        <p:nvSpPr>
          <p:cNvPr id="56" name="Afgeronde rechthoek 55">
            <a:extLst>
              <a:ext uri="{FF2B5EF4-FFF2-40B4-BE49-F238E27FC236}">
                <a16:creationId xmlns:a16="http://schemas.microsoft.com/office/drawing/2014/main" id="{6D4A2936-03B1-204C-A98C-4DEF88DBEA04}"/>
              </a:ext>
            </a:extLst>
          </p:cNvPr>
          <p:cNvSpPr/>
          <p:nvPr/>
        </p:nvSpPr>
        <p:spPr>
          <a:xfrm>
            <a:off x="1300351" y="550130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Rechthoek 61">
            <a:extLst>
              <a:ext uri="{FF2B5EF4-FFF2-40B4-BE49-F238E27FC236}">
                <a16:creationId xmlns:a16="http://schemas.microsoft.com/office/drawing/2014/main" id="{D50F1DA5-D804-2943-AD8F-218D86A860D4}"/>
              </a:ext>
            </a:extLst>
          </p:cNvPr>
          <p:cNvSpPr/>
          <p:nvPr/>
        </p:nvSpPr>
        <p:spPr>
          <a:xfrm>
            <a:off x="9698655" y="750755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903AB5B3-D60D-DE4A-B096-0109763DD9DC}"/>
              </a:ext>
            </a:extLst>
          </p:cNvPr>
          <p:cNvSpPr txBox="1"/>
          <p:nvPr/>
        </p:nvSpPr>
        <p:spPr>
          <a:xfrm>
            <a:off x="9597847" y="794454"/>
            <a:ext cx="9945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b="1" dirty="0"/>
              <a:t>ANCHORED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14F6688B-CE9F-1D42-A529-89B36861F2A7}"/>
              </a:ext>
            </a:extLst>
          </p:cNvPr>
          <p:cNvSpPr txBox="1"/>
          <p:nvPr/>
        </p:nvSpPr>
        <p:spPr>
          <a:xfrm>
            <a:off x="9607759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RELAXED</a:t>
            </a:r>
          </a:p>
        </p:txBody>
      </p:sp>
      <p:sp>
        <p:nvSpPr>
          <p:cNvPr id="75" name="Tekstvak 74">
            <a:extLst>
              <a:ext uri="{FF2B5EF4-FFF2-40B4-BE49-F238E27FC236}">
                <a16:creationId xmlns:a16="http://schemas.microsoft.com/office/drawing/2014/main" id="{ABE5D3D5-880A-F942-8AC9-87902E688F9E}"/>
              </a:ext>
            </a:extLst>
          </p:cNvPr>
          <p:cNvSpPr txBox="1"/>
          <p:nvPr/>
        </p:nvSpPr>
        <p:spPr>
          <a:xfrm>
            <a:off x="7376602" y="4987686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HIGH</a:t>
            </a:r>
          </a:p>
        </p:txBody>
      </p:sp>
      <p:sp>
        <p:nvSpPr>
          <p:cNvPr id="72" name="Rechthoek 71">
            <a:extLst>
              <a:ext uri="{FF2B5EF4-FFF2-40B4-BE49-F238E27FC236}">
                <a16:creationId xmlns:a16="http://schemas.microsoft.com/office/drawing/2014/main" id="{5E4CECD6-AFCD-8D46-BC9D-F2590AF5DE11}"/>
              </a:ext>
            </a:extLst>
          </p:cNvPr>
          <p:cNvSpPr/>
          <p:nvPr/>
        </p:nvSpPr>
        <p:spPr>
          <a:xfrm>
            <a:off x="7441009" y="759897"/>
            <a:ext cx="812800" cy="45110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Tekstvak 73">
            <a:extLst>
              <a:ext uri="{FF2B5EF4-FFF2-40B4-BE49-F238E27FC236}">
                <a16:creationId xmlns:a16="http://schemas.microsoft.com/office/drawing/2014/main" id="{20363612-DD7E-EC49-AAED-E03F89DCF230}"/>
              </a:ext>
            </a:extLst>
          </p:cNvPr>
          <p:cNvSpPr txBox="1"/>
          <p:nvPr/>
        </p:nvSpPr>
        <p:spPr>
          <a:xfrm>
            <a:off x="7340498" y="759895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NARROW</a:t>
            </a:r>
          </a:p>
        </p:txBody>
      </p:sp>
      <p:sp>
        <p:nvSpPr>
          <p:cNvPr id="80" name="Afgeronde rechthoek 79">
            <a:extLst>
              <a:ext uri="{FF2B5EF4-FFF2-40B4-BE49-F238E27FC236}">
                <a16:creationId xmlns:a16="http://schemas.microsoft.com/office/drawing/2014/main" id="{52EB26D1-D5F0-884C-A49C-D61C078B0FF9}"/>
              </a:ext>
            </a:extLst>
          </p:cNvPr>
          <p:cNvSpPr/>
          <p:nvPr/>
        </p:nvSpPr>
        <p:spPr>
          <a:xfrm>
            <a:off x="7369761" y="5475248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CDE402D9-7CB9-0E4B-A4CC-41B897470A3C}"/>
              </a:ext>
            </a:extLst>
          </p:cNvPr>
          <p:cNvSpPr txBox="1"/>
          <p:nvPr/>
        </p:nvSpPr>
        <p:spPr>
          <a:xfrm>
            <a:off x="7067448" y="5381819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nl-NL" sz="1600" b="1" dirty="0">
              <a:solidFill>
                <a:schemeClr val="bg1"/>
              </a:solidFill>
            </a:endParaRP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AES</a:t>
            </a:r>
          </a:p>
        </p:txBody>
      </p:sp>
      <p:sp>
        <p:nvSpPr>
          <p:cNvPr id="82" name="Afgeronde rechthoek 81">
            <a:extLst>
              <a:ext uri="{FF2B5EF4-FFF2-40B4-BE49-F238E27FC236}">
                <a16:creationId xmlns:a16="http://schemas.microsoft.com/office/drawing/2014/main" id="{F231E645-FB59-5445-8E9F-F79E20DAEC56}"/>
              </a:ext>
            </a:extLst>
          </p:cNvPr>
          <p:cNvSpPr/>
          <p:nvPr/>
        </p:nvSpPr>
        <p:spPr>
          <a:xfrm>
            <a:off x="9620588" y="5528120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E93F78B9-7DE1-EE4B-AF40-9CFBED2A9708}"/>
              </a:ext>
            </a:extLst>
          </p:cNvPr>
          <p:cNvSpPr txBox="1"/>
          <p:nvPr/>
        </p:nvSpPr>
        <p:spPr>
          <a:xfrm>
            <a:off x="9313979" y="5652945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Torso</a:t>
            </a:r>
          </a:p>
        </p:txBody>
      </p:sp>
      <p:sp>
        <p:nvSpPr>
          <p:cNvPr id="83" name="Tekstvak 82">
            <a:extLst>
              <a:ext uri="{FF2B5EF4-FFF2-40B4-BE49-F238E27FC236}">
                <a16:creationId xmlns:a16="http://schemas.microsoft.com/office/drawing/2014/main" id="{E065D422-8C22-6346-8C51-324998C92E64}"/>
              </a:ext>
            </a:extLst>
          </p:cNvPr>
          <p:cNvSpPr txBox="1"/>
          <p:nvPr/>
        </p:nvSpPr>
        <p:spPr>
          <a:xfrm>
            <a:off x="7347125" y="494806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WIDE</a:t>
            </a:r>
          </a:p>
        </p:txBody>
      </p:sp>
      <p:sp>
        <p:nvSpPr>
          <p:cNvPr id="84" name="Tekstvak 83">
            <a:extLst>
              <a:ext uri="{FF2B5EF4-FFF2-40B4-BE49-F238E27FC236}">
                <a16:creationId xmlns:a16="http://schemas.microsoft.com/office/drawing/2014/main" id="{55643B94-EC92-C440-A2D9-E1EA7E634250}"/>
              </a:ext>
            </a:extLst>
          </p:cNvPr>
          <p:cNvSpPr txBox="1"/>
          <p:nvPr/>
        </p:nvSpPr>
        <p:spPr>
          <a:xfrm>
            <a:off x="8406179" y="2931523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MID</a:t>
            </a:r>
          </a:p>
        </p:txBody>
      </p:sp>
      <p:sp>
        <p:nvSpPr>
          <p:cNvPr id="88" name="Tekstvak 87">
            <a:extLst>
              <a:ext uri="{FF2B5EF4-FFF2-40B4-BE49-F238E27FC236}">
                <a16:creationId xmlns:a16="http://schemas.microsoft.com/office/drawing/2014/main" id="{63066C2C-3DCC-9842-9E6B-315C6F3BD59A}"/>
              </a:ext>
            </a:extLst>
          </p:cNvPr>
          <p:cNvSpPr txBox="1"/>
          <p:nvPr/>
        </p:nvSpPr>
        <p:spPr>
          <a:xfrm>
            <a:off x="1104989" y="5534107"/>
            <a:ext cx="160528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bg1"/>
                </a:solidFill>
              </a:rPr>
              <a:t>On </a:t>
            </a:r>
            <a:r>
              <a:rPr lang="nl-NL" sz="1600" b="1" dirty="0" err="1">
                <a:solidFill>
                  <a:schemeClr val="bg1"/>
                </a:solidFill>
              </a:rPr>
              <a:t>and</a:t>
            </a:r>
            <a:r>
              <a:rPr lang="nl-NL" sz="16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l-NL" sz="1600" b="1" dirty="0">
                <a:solidFill>
                  <a:schemeClr val="bg1"/>
                </a:solidFill>
              </a:rPr>
              <a:t>off-sets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10964E9-B276-7683-0291-31C82F180482}"/>
              </a:ext>
            </a:extLst>
          </p:cNvPr>
          <p:cNvSpPr/>
          <p:nvPr/>
        </p:nvSpPr>
        <p:spPr>
          <a:xfrm>
            <a:off x="1328697" y="4886152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78D613A-755E-43B4-5D70-A6D641A1E86A}"/>
              </a:ext>
            </a:extLst>
          </p:cNvPr>
          <p:cNvSpPr/>
          <p:nvPr/>
        </p:nvSpPr>
        <p:spPr>
          <a:xfrm>
            <a:off x="3657030" y="4923400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A63ACED-93CD-675A-2B7B-04C77CC64576}"/>
              </a:ext>
            </a:extLst>
          </p:cNvPr>
          <p:cNvSpPr/>
          <p:nvPr/>
        </p:nvSpPr>
        <p:spPr>
          <a:xfrm>
            <a:off x="2475682" y="4521140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47DED29-E3EC-0B6D-34D0-BD00EA625CA9}"/>
              </a:ext>
            </a:extLst>
          </p:cNvPr>
          <p:cNvSpPr/>
          <p:nvPr/>
        </p:nvSpPr>
        <p:spPr>
          <a:xfrm>
            <a:off x="2483006" y="4682044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55BF9A4A-0040-6BC7-6542-E3CC4A422504}"/>
              </a:ext>
            </a:extLst>
          </p:cNvPr>
          <p:cNvSpPr/>
          <p:nvPr/>
        </p:nvSpPr>
        <p:spPr>
          <a:xfrm>
            <a:off x="4871681" y="4943653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92BAFF22-3E74-91B8-1C45-F73347F1348F}"/>
              </a:ext>
            </a:extLst>
          </p:cNvPr>
          <p:cNvSpPr/>
          <p:nvPr/>
        </p:nvSpPr>
        <p:spPr>
          <a:xfrm>
            <a:off x="4879005" y="5104557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7592DF30-984C-ADD8-AEC6-4F0A3F3F596C}"/>
              </a:ext>
            </a:extLst>
          </p:cNvPr>
          <p:cNvSpPr/>
          <p:nvPr/>
        </p:nvSpPr>
        <p:spPr>
          <a:xfrm>
            <a:off x="7308556" y="2819422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57F44A5F-DB6C-4AC3-763E-6CAC4FA27C79}"/>
              </a:ext>
            </a:extLst>
          </p:cNvPr>
          <p:cNvSpPr/>
          <p:nvPr/>
        </p:nvSpPr>
        <p:spPr>
          <a:xfrm>
            <a:off x="7315880" y="2980326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Rechthoek 26">
            <a:extLst>
              <a:ext uri="{FF2B5EF4-FFF2-40B4-BE49-F238E27FC236}">
                <a16:creationId xmlns:a16="http://schemas.microsoft.com/office/drawing/2014/main" id="{C4042ACC-52F0-1DBE-71D5-A3334124FD9B}"/>
              </a:ext>
            </a:extLst>
          </p:cNvPr>
          <p:cNvSpPr/>
          <p:nvPr/>
        </p:nvSpPr>
        <p:spPr>
          <a:xfrm>
            <a:off x="8401149" y="2188360"/>
            <a:ext cx="1056640" cy="158651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99605F34-63FC-510F-ACFF-798A3105C608}"/>
              </a:ext>
            </a:extLst>
          </p:cNvPr>
          <p:cNvSpPr/>
          <p:nvPr/>
        </p:nvSpPr>
        <p:spPr>
          <a:xfrm>
            <a:off x="8408473" y="2349264"/>
            <a:ext cx="1056640" cy="286000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939DFC9A-26FC-F457-29FF-797978E676BC}"/>
              </a:ext>
            </a:extLst>
          </p:cNvPr>
          <p:cNvSpPr/>
          <p:nvPr/>
        </p:nvSpPr>
        <p:spPr>
          <a:xfrm>
            <a:off x="10871460" y="759895"/>
            <a:ext cx="812800" cy="4501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Afgeronde rechthoek 35">
            <a:extLst>
              <a:ext uri="{FF2B5EF4-FFF2-40B4-BE49-F238E27FC236}">
                <a16:creationId xmlns:a16="http://schemas.microsoft.com/office/drawing/2014/main" id="{DFA0CA02-3A66-4F42-CFDF-4842A690FEEC}"/>
              </a:ext>
            </a:extLst>
          </p:cNvPr>
          <p:cNvSpPr/>
          <p:nvPr/>
        </p:nvSpPr>
        <p:spPr>
          <a:xfrm>
            <a:off x="10783512" y="5541723"/>
            <a:ext cx="1056640" cy="589280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4EAC8A65-C593-8485-1506-5E247061CE97}"/>
              </a:ext>
            </a:extLst>
          </p:cNvPr>
          <p:cNvSpPr txBox="1"/>
          <p:nvPr/>
        </p:nvSpPr>
        <p:spPr>
          <a:xfrm>
            <a:off x="10496352" y="5663481"/>
            <a:ext cx="1605280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 err="1">
                <a:solidFill>
                  <a:schemeClr val="bg1"/>
                </a:solidFill>
              </a:rPr>
              <a:t>Cricoid</a:t>
            </a:r>
            <a:endParaRPr lang="nl-NL" sz="1600" b="1" dirty="0">
              <a:solidFill>
                <a:schemeClr val="bg1"/>
              </a:solidFill>
            </a:endParaRP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455CADE1-C05D-155D-2EE0-F402A08D952C}"/>
              </a:ext>
            </a:extLst>
          </p:cNvPr>
          <p:cNvSpPr txBox="1"/>
          <p:nvPr/>
        </p:nvSpPr>
        <p:spPr>
          <a:xfrm>
            <a:off x="10781957" y="4890738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VERTICAL</a:t>
            </a:r>
          </a:p>
        </p:txBody>
      </p:sp>
      <p:sp>
        <p:nvSpPr>
          <p:cNvPr id="68" name="Tekstvak 67">
            <a:extLst>
              <a:ext uri="{FF2B5EF4-FFF2-40B4-BE49-F238E27FC236}">
                <a16:creationId xmlns:a16="http://schemas.microsoft.com/office/drawing/2014/main" id="{D5C825BA-6CCD-0EEA-CB32-4B28A0FD22EC}"/>
              </a:ext>
            </a:extLst>
          </p:cNvPr>
          <p:cNvSpPr txBox="1"/>
          <p:nvPr/>
        </p:nvSpPr>
        <p:spPr>
          <a:xfrm>
            <a:off x="10791805" y="767394"/>
            <a:ext cx="9945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400" b="1" dirty="0"/>
              <a:t>TILTED</a:t>
            </a:r>
          </a:p>
        </p:txBody>
      </p:sp>
      <p:sp>
        <p:nvSpPr>
          <p:cNvPr id="73" name="Rechthoek 72">
            <a:extLst>
              <a:ext uri="{FF2B5EF4-FFF2-40B4-BE49-F238E27FC236}">
                <a16:creationId xmlns:a16="http://schemas.microsoft.com/office/drawing/2014/main" id="{9953364A-A023-83C8-C68E-E11E66664DF8}"/>
              </a:ext>
            </a:extLst>
          </p:cNvPr>
          <p:cNvSpPr/>
          <p:nvPr/>
        </p:nvSpPr>
        <p:spPr>
          <a:xfrm>
            <a:off x="10774328" y="4832587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7" name="Rechthoek 76">
            <a:extLst>
              <a:ext uri="{FF2B5EF4-FFF2-40B4-BE49-F238E27FC236}">
                <a16:creationId xmlns:a16="http://schemas.microsoft.com/office/drawing/2014/main" id="{09C95BB0-09AF-62A0-962A-E1CC8A83942F}"/>
              </a:ext>
            </a:extLst>
          </p:cNvPr>
          <p:cNvSpPr/>
          <p:nvPr/>
        </p:nvSpPr>
        <p:spPr>
          <a:xfrm>
            <a:off x="6156555" y="3025975"/>
            <a:ext cx="1056640" cy="450194"/>
          </a:xfrm>
          <a:prstGeom prst="rect">
            <a:avLst/>
          </a:prstGeom>
          <a:solidFill>
            <a:schemeClr val="accent6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1" name="Rechthoek 80">
            <a:extLst>
              <a:ext uri="{FF2B5EF4-FFF2-40B4-BE49-F238E27FC236}">
                <a16:creationId xmlns:a16="http://schemas.microsoft.com/office/drawing/2014/main" id="{F50B486E-3FB1-E90C-836F-1A01B5F63E36}"/>
              </a:ext>
            </a:extLst>
          </p:cNvPr>
          <p:cNvSpPr/>
          <p:nvPr/>
        </p:nvSpPr>
        <p:spPr>
          <a:xfrm>
            <a:off x="6142216" y="1200949"/>
            <a:ext cx="1056640" cy="450194"/>
          </a:xfrm>
          <a:prstGeom prst="rect">
            <a:avLst/>
          </a:prstGeom>
          <a:solidFill>
            <a:schemeClr val="accent1">
              <a:alpha val="7370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7" name="Tekstvak 86">
            <a:extLst>
              <a:ext uri="{FF2B5EF4-FFF2-40B4-BE49-F238E27FC236}">
                <a16:creationId xmlns:a16="http://schemas.microsoft.com/office/drawing/2014/main" id="{A76E07DE-7B31-EA07-FD72-295B54C4C68C}"/>
              </a:ext>
            </a:extLst>
          </p:cNvPr>
          <p:cNvSpPr txBox="1"/>
          <p:nvPr/>
        </p:nvSpPr>
        <p:spPr>
          <a:xfrm>
            <a:off x="6037972" y="1728379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sound</a:t>
            </a:r>
          </a:p>
        </p:txBody>
      </p:sp>
      <p:sp>
        <p:nvSpPr>
          <p:cNvPr id="89" name="Tekstvak 88">
            <a:extLst>
              <a:ext uri="{FF2B5EF4-FFF2-40B4-BE49-F238E27FC236}">
                <a16:creationId xmlns:a16="http://schemas.microsoft.com/office/drawing/2014/main" id="{F8F0E63F-C088-0C95-E948-7D8FA94E1D04}"/>
              </a:ext>
            </a:extLst>
          </p:cNvPr>
          <p:cNvSpPr txBox="1"/>
          <p:nvPr/>
        </p:nvSpPr>
        <p:spPr>
          <a:xfrm>
            <a:off x="6015811" y="3621444"/>
            <a:ext cx="351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= image</a:t>
            </a:r>
          </a:p>
        </p:txBody>
      </p:sp>
    </p:spTree>
    <p:extLst>
      <p:ext uri="{BB962C8B-B14F-4D97-AF65-F5344CB8AC3E}">
        <p14:creationId xmlns:p14="http://schemas.microsoft.com/office/powerpoint/2010/main" val="2448805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 dirty="0">
              <a:latin typeface="Quicksand Book" panose="02070303000000060000" pitchFamily="18" charset="77"/>
              <a:cs typeface="Calibri" panose="020F0502020204030204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C1A4415-7680-6114-F300-A06F70B44B28}"/>
              </a:ext>
            </a:extLst>
          </p:cNvPr>
          <p:cNvSpPr txBox="1">
            <a:spLocks/>
          </p:cNvSpPr>
          <p:nvPr/>
        </p:nvSpPr>
        <p:spPr>
          <a:xfrm>
            <a:off x="245343" y="263746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6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FROM EMOTIONS TO THE FIGURES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792A968-E2E4-207B-C9E5-1192636B83D5}"/>
              </a:ext>
            </a:extLst>
          </p:cNvPr>
          <p:cNvSpPr txBox="1"/>
          <p:nvPr/>
        </p:nvSpPr>
        <p:spPr>
          <a:xfrm>
            <a:off x="3999854" y="6009874"/>
            <a:ext cx="707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Full video on </a:t>
            </a:r>
            <a:r>
              <a:rPr lang="nl-BE" dirty="0">
                <a:latin typeface="Quicksand Book" panose="02070303000000060000" pitchFamily="18" charset="77"/>
                <a:hlinkClick r:id="rId2"/>
              </a:rPr>
              <a:t>www.katrienvanopstal.com</a:t>
            </a:r>
            <a:endParaRPr lang="nl-BE" dirty="0">
              <a:latin typeface="Quicksand Book" panose="02070303000000060000" pitchFamily="18" charset="77"/>
            </a:endParaRPr>
          </a:p>
        </p:txBody>
      </p:sp>
      <p:pic>
        <p:nvPicPr>
          <p:cNvPr id="6" name="Afbeelding 5" descr="Afbeelding met versierd&#10;&#10;Automatisch gegenereerde beschrijving">
            <a:extLst>
              <a:ext uri="{FF2B5EF4-FFF2-40B4-BE49-F238E27FC236}">
                <a16:creationId xmlns:a16="http://schemas.microsoft.com/office/drawing/2014/main" id="{D9162893-2F66-E823-4F96-76A8DCAA43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146F712-E03F-E4A9-6CBE-9A576705C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2CB931-C5DA-BA23-6E5B-0FF3906F6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1027C74-304A-E0AE-80E0-B7AC30140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5007" y="1140261"/>
            <a:ext cx="7772400" cy="45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55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1356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2" name="Afbeelding 1" descr="Afbeelding met versierd&#10;&#10;Automatisch gegenereerde beschrijving">
            <a:extLst>
              <a:ext uri="{FF2B5EF4-FFF2-40B4-BE49-F238E27FC236}">
                <a16:creationId xmlns:a16="http://schemas.microsoft.com/office/drawing/2014/main" id="{6E5F703F-68B4-5601-2F69-E0958277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0" y="1186893"/>
            <a:ext cx="4073611" cy="567110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0019A48-B017-824C-8E1C-681987709D5B}"/>
              </a:ext>
            </a:extLst>
          </p:cNvPr>
          <p:cNvSpPr txBox="1">
            <a:spLocks/>
          </p:cNvSpPr>
          <p:nvPr/>
        </p:nvSpPr>
        <p:spPr>
          <a:xfrm>
            <a:off x="-457200" y="160021"/>
            <a:ext cx="11128577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HOW TO STAY CENTERED: POLYVAGAL THEORY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CF40ECE8-CB2B-5C14-0C40-073FA397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70" y="908472"/>
            <a:ext cx="11696700" cy="59563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47435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C9967763-6C6D-484C-0CAD-D92A1B152328}"/>
              </a:ext>
            </a:extLst>
          </p:cNvPr>
          <p:cNvGrpSpPr/>
          <p:nvPr/>
        </p:nvGrpSpPr>
        <p:grpSpPr>
          <a:xfrm>
            <a:off x="1798716" y="1314362"/>
            <a:ext cx="10097600" cy="5416168"/>
            <a:chOff x="2094400" y="1314362"/>
            <a:chExt cx="10097600" cy="5416168"/>
          </a:xfrm>
        </p:grpSpPr>
        <p:sp>
          <p:nvSpPr>
            <p:cNvPr id="6" name="Titel 1">
              <a:extLst>
                <a:ext uri="{FF2B5EF4-FFF2-40B4-BE49-F238E27FC236}">
                  <a16:creationId xmlns:a16="http://schemas.microsoft.com/office/drawing/2014/main" id="{4BE8AEEE-D37C-1192-B0D9-EA42788E0892}"/>
                </a:ext>
              </a:extLst>
            </p:cNvPr>
            <p:cNvSpPr txBox="1">
              <a:spLocks/>
            </p:cNvSpPr>
            <p:nvPr/>
          </p:nvSpPr>
          <p:spPr>
            <a:xfrm>
              <a:off x="2094400" y="1932968"/>
              <a:ext cx="10097600" cy="4620234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nl-BE" sz="2400" dirty="0">
                <a:latin typeface="Quicksand Book" panose="02070303000000060000" pitchFamily="18" charset="77"/>
                <a:cs typeface="Arial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4060F841-F4AB-DDF6-8171-A18264EB7366}"/>
                </a:ext>
              </a:extLst>
            </p:cNvPr>
            <p:cNvSpPr/>
            <p:nvPr/>
          </p:nvSpPr>
          <p:spPr>
            <a:xfrm>
              <a:off x="3966004" y="1314362"/>
              <a:ext cx="4085863" cy="3449255"/>
            </a:xfrm>
            <a:prstGeom prst="ellipse">
              <a:avLst/>
            </a:prstGeom>
            <a:solidFill>
              <a:srgbClr val="C3D8C4">
                <a:alpha val="40000"/>
              </a:srgbClr>
            </a:solidFill>
            <a:ln>
              <a:solidFill>
                <a:srgbClr val="4368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latin typeface="Quicksand Book" panose="02070303000000060000" pitchFamily="18" charset="77"/>
              </a:endParaRP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44F7CB5F-578C-BA63-601E-3D22D1C743C5}"/>
                </a:ext>
              </a:extLst>
            </p:cNvPr>
            <p:cNvSpPr/>
            <p:nvPr/>
          </p:nvSpPr>
          <p:spPr>
            <a:xfrm>
              <a:off x="5497147" y="3281275"/>
              <a:ext cx="4085863" cy="3449255"/>
            </a:xfrm>
            <a:prstGeom prst="ellipse">
              <a:avLst/>
            </a:prstGeom>
            <a:solidFill>
              <a:srgbClr val="C3D8C4">
                <a:alpha val="40000"/>
              </a:srgbClr>
            </a:solidFill>
            <a:ln>
              <a:solidFill>
                <a:srgbClr val="4368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latin typeface="Quicksand Book" panose="02070303000000060000" pitchFamily="18" charset="77"/>
              </a:endParaRP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85B50D3-06E8-DEF1-9F8E-0C05E1619C22}"/>
                </a:ext>
              </a:extLst>
            </p:cNvPr>
            <p:cNvSpPr/>
            <p:nvPr/>
          </p:nvSpPr>
          <p:spPr>
            <a:xfrm>
              <a:off x="7028291" y="1314362"/>
              <a:ext cx="4085863" cy="3449255"/>
            </a:xfrm>
            <a:prstGeom prst="ellipse">
              <a:avLst/>
            </a:prstGeom>
            <a:solidFill>
              <a:srgbClr val="C3D8C4">
                <a:alpha val="40000"/>
              </a:srgbClr>
            </a:solidFill>
            <a:ln>
              <a:solidFill>
                <a:srgbClr val="4368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latin typeface="Quicksand Book" panose="02070303000000060000" pitchFamily="18" charset="77"/>
              </a:endParaRPr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BA3EC486-5391-A6E9-805E-7CE8C82F5FF1}"/>
                </a:ext>
              </a:extLst>
            </p:cNvPr>
            <p:cNvSpPr txBox="1"/>
            <p:nvPr/>
          </p:nvSpPr>
          <p:spPr>
            <a:xfrm>
              <a:off x="4627934" y="1483195"/>
              <a:ext cx="22513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CRAFT</a:t>
              </a:r>
            </a:p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-the voice-</a:t>
              </a:r>
            </a:p>
          </p:txBody>
        </p:sp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712B8A1A-AE91-F846-C7AD-B0909EAF614F}"/>
                </a:ext>
              </a:extLst>
            </p:cNvPr>
            <p:cNvSpPr txBox="1"/>
            <p:nvPr/>
          </p:nvSpPr>
          <p:spPr>
            <a:xfrm>
              <a:off x="6781330" y="1697654"/>
              <a:ext cx="49645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MUSICALITY</a:t>
              </a:r>
            </a:p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-the music-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27955DF1-605B-5F91-94CC-BFCB4E5325E9}"/>
                </a:ext>
              </a:extLst>
            </p:cNvPr>
            <p:cNvSpPr txBox="1"/>
            <p:nvPr/>
          </p:nvSpPr>
          <p:spPr>
            <a:xfrm>
              <a:off x="4759756" y="4622610"/>
              <a:ext cx="55606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INTENTION</a:t>
              </a:r>
            </a:p>
            <a:p>
              <a:pPr algn="ctr"/>
              <a:r>
                <a:rPr lang="nl-BE" sz="3600" dirty="0">
                  <a:latin typeface="Quicksand Book" panose="02070303000000060000" pitchFamily="18" charset="77"/>
                </a:rPr>
                <a:t>-heart and soul-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21F52E4B-7B29-AC47-3802-1BF7716C9029}"/>
                </a:ext>
              </a:extLst>
            </p:cNvPr>
            <p:cNvSpPr txBox="1"/>
            <p:nvPr/>
          </p:nvSpPr>
          <p:spPr>
            <a:xfrm>
              <a:off x="9263603" y="3038989"/>
              <a:ext cx="115919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latin typeface="Quicksand Book" panose="02070303000000060000" pitchFamily="18" charset="77"/>
                </a:rPr>
                <a:t>Harmony</a:t>
              </a:r>
            </a:p>
            <a:p>
              <a:r>
                <a:rPr lang="nl-BE" dirty="0">
                  <a:latin typeface="Quicksand Book" panose="02070303000000060000" pitchFamily="18" charset="77"/>
                </a:rPr>
                <a:t>Rhythm</a:t>
              </a:r>
            </a:p>
            <a:p>
              <a:r>
                <a:rPr lang="nl-BE" dirty="0">
                  <a:latin typeface="Quicksand Book" panose="02070303000000060000" pitchFamily="18" charset="77"/>
                </a:rPr>
                <a:t>Phrasing</a:t>
              </a:r>
            </a:p>
            <a:p>
              <a:r>
                <a:rPr lang="nl-BE" dirty="0">
                  <a:latin typeface="Quicksand Book" panose="02070303000000060000" pitchFamily="18" charset="77"/>
                </a:rPr>
                <a:t>…</a:t>
              </a:r>
            </a:p>
          </p:txBody>
        </p:sp>
        <p:sp>
          <p:nvSpPr>
            <p:cNvPr id="30" name="Hart 29">
              <a:extLst>
                <a:ext uri="{FF2B5EF4-FFF2-40B4-BE49-F238E27FC236}">
                  <a16:creationId xmlns:a16="http://schemas.microsoft.com/office/drawing/2014/main" id="{6880E31B-4BAE-E738-7804-D0ED42714D03}"/>
                </a:ext>
              </a:extLst>
            </p:cNvPr>
            <p:cNvSpPr/>
            <p:nvPr/>
          </p:nvSpPr>
          <p:spPr>
            <a:xfrm>
              <a:off x="7161786" y="3311254"/>
              <a:ext cx="751751" cy="727145"/>
            </a:xfrm>
            <a:prstGeom prst="heart">
              <a:avLst/>
            </a:prstGeom>
            <a:solidFill>
              <a:srgbClr val="436858">
                <a:alpha val="67000"/>
              </a:srgbClr>
            </a:solidFill>
            <a:ln>
              <a:solidFill>
                <a:srgbClr val="BE723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dirty="0">
                <a:latin typeface="Quicksand Book" panose="02070303000000060000" pitchFamily="18" charset="77"/>
              </a:endParaRP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9C034B4E-1D22-E0D5-D2D5-17F8EC262CF6}"/>
                </a:ext>
              </a:extLst>
            </p:cNvPr>
            <p:cNvSpPr txBox="1"/>
            <p:nvPr/>
          </p:nvSpPr>
          <p:spPr>
            <a:xfrm>
              <a:off x="7116996" y="3423443"/>
              <a:ext cx="1434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dirty="0">
                  <a:ln>
                    <a:solidFill>
                      <a:srgbClr val="1D1D1B"/>
                    </a:solidFill>
                  </a:ln>
                  <a:solidFill>
                    <a:srgbClr val="BE723D"/>
                  </a:solidFill>
                  <a:latin typeface="Quicksand Book" panose="02070303000000060000" pitchFamily="18" charset="77"/>
                </a:rPr>
                <a:t>MAGIC</a:t>
              </a:r>
            </a:p>
          </p:txBody>
        </p:sp>
      </p:grpSp>
      <p:pic>
        <p:nvPicPr>
          <p:cNvPr id="3" name="Afbeelding 2" descr="Afbeelding met versierd&#10;&#10;Automatisch gegenereerde beschrijving">
            <a:extLst>
              <a:ext uri="{FF2B5EF4-FFF2-40B4-BE49-F238E27FC236}">
                <a16:creationId xmlns:a16="http://schemas.microsoft.com/office/drawing/2014/main" id="{199C105D-3739-1F50-E221-347C7AF6617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D52663C-7E54-6D99-5122-AAAC8AF07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1A6864B-0217-C67D-447A-724391B5E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5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02806A-9468-5E7A-9A71-F043828E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9" y="265403"/>
            <a:ext cx="1322018" cy="9160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E7EA7D9-3071-11C0-4A03-D081AE20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16" y="372900"/>
            <a:ext cx="2167288" cy="811284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40019A48-B017-824C-8E1C-681987709D5B}"/>
              </a:ext>
            </a:extLst>
          </p:cNvPr>
          <p:cNvSpPr txBox="1">
            <a:spLocks/>
          </p:cNvSpPr>
          <p:nvPr/>
        </p:nvSpPr>
        <p:spPr>
          <a:xfrm>
            <a:off x="4311960" y="265403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TESTIMONIALS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76B9652-E132-9F4B-9500-7A6DB1229B03}"/>
              </a:ext>
            </a:extLst>
          </p:cNvPr>
          <p:cNvSpPr txBox="1"/>
          <p:nvPr/>
        </p:nvSpPr>
        <p:spPr>
          <a:xfrm>
            <a:off x="88754" y="1282618"/>
            <a:ext cx="68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Quicksand Book" panose="02070303000000060000" pitchFamily="18" charset="77"/>
              </a:rPr>
              <a:t>It made me realize again that I love to sing. You have to enjoy the moment and just let it come.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3D6F233-48A1-144E-BA56-7C3DB7C62F77}"/>
              </a:ext>
            </a:extLst>
          </p:cNvPr>
          <p:cNvSpPr txBox="1"/>
          <p:nvPr/>
        </p:nvSpPr>
        <p:spPr>
          <a:xfrm>
            <a:off x="930069" y="2640854"/>
            <a:ext cx="49735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Quicksand Book" panose="02070303000000060000" pitchFamily="18" charset="77"/>
              </a:rPr>
              <a:t>I am much more aware of the differences between emotions and how it translates into my body. I am more aware of my posture and how my body is part of my instrument. The connection between body and voice is better.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6AB8B41-5863-2D42-9B26-CFE4FA1686D5}"/>
              </a:ext>
            </a:extLst>
          </p:cNvPr>
          <p:cNvSpPr txBox="1"/>
          <p:nvPr/>
        </p:nvSpPr>
        <p:spPr>
          <a:xfrm>
            <a:off x="238349" y="5071409"/>
            <a:ext cx="4554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Quicksand Book" panose="02070303000000060000" pitchFamily="18" charset="77"/>
              </a:rPr>
              <a:t>My voice uses certain technique more in function of the story itself now instead of having to choose it. When I am angry, for example, it is louder. Playful is with more air.</a:t>
            </a:r>
          </a:p>
          <a:p>
            <a:endParaRPr lang="nl-BE" sz="2000" dirty="0">
              <a:latin typeface="Quicksand Book" panose="02070303000000060000" pitchFamily="18" charset="77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5B88189-7241-B84E-AB59-D0E8B7A15DED}"/>
              </a:ext>
            </a:extLst>
          </p:cNvPr>
          <p:cNvSpPr txBox="1"/>
          <p:nvPr/>
        </p:nvSpPr>
        <p:spPr>
          <a:xfrm>
            <a:off x="5030923" y="4409689"/>
            <a:ext cx="72377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Quicksand Book" panose="02070303000000060000" pitchFamily="18" charset="77"/>
              </a:rPr>
              <a:t>I release my emotions more and use them as art or message to others. I hope that people are then touched in their own way with their emotions or can recognize themselves sometimes. </a:t>
            </a:r>
          </a:p>
          <a:p>
            <a:endParaRPr lang="nl-BE" sz="2000" dirty="0">
              <a:latin typeface="Quicksand Book" panose="02070303000000060000" pitchFamily="18" charset="77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C63E80F-B658-AE4B-8916-2DFD48F36AEE}"/>
              </a:ext>
            </a:extLst>
          </p:cNvPr>
          <p:cNvSpPr txBox="1"/>
          <p:nvPr/>
        </p:nvSpPr>
        <p:spPr>
          <a:xfrm>
            <a:off x="6210473" y="1899740"/>
            <a:ext cx="5857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latin typeface="Quicksand Book" panose="02070303000000060000" pitchFamily="18" charset="77"/>
              </a:rPr>
              <a:t>I had more empathy and love for my body. It is a strong cooperation but not only on a technical level. If you experience something positive or negative you experience it with your whole body. </a:t>
            </a:r>
          </a:p>
          <a:p>
            <a:endParaRPr lang="nl-BE" sz="2000" dirty="0">
              <a:latin typeface="Quicksand Book" panose="02070303000000060000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1069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702806A-9468-5E7A-9A71-F043828E9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9" y="265403"/>
            <a:ext cx="1322018" cy="91607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E7EA7D9-3071-11C0-4A03-D081AE20A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16" y="372900"/>
            <a:ext cx="2167288" cy="811284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C5D32D6A-6359-E268-6188-C55E21E9BA9E}"/>
              </a:ext>
            </a:extLst>
          </p:cNvPr>
          <p:cNvSpPr txBox="1">
            <a:spLocks/>
          </p:cNvSpPr>
          <p:nvPr/>
        </p:nvSpPr>
        <p:spPr>
          <a:xfrm>
            <a:off x="238349" y="1410640"/>
            <a:ext cx="9624669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Thank you!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8A47C4A-7908-D03E-CCFA-05891343F463}"/>
              </a:ext>
            </a:extLst>
          </p:cNvPr>
          <p:cNvSpPr txBox="1"/>
          <p:nvPr/>
        </p:nvSpPr>
        <p:spPr>
          <a:xfrm>
            <a:off x="855328" y="2076145"/>
            <a:ext cx="6167224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dirty="0">
                <a:latin typeface="Quicksand Book" panose="02070303000000060000" pitchFamily="18" charset="77"/>
              </a:rPr>
              <a:t>All of you!</a:t>
            </a:r>
          </a:p>
          <a:p>
            <a:r>
              <a:rPr lang="nl-BE" dirty="0" err="1">
                <a:latin typeface="Quicksand Book" panose="02070303000000060000" pitchFamily="18" charset="77"/>
              </a:rPr>
              <a:t>Estill</a:t>
            </a:r>
            <a:r>
              <a:rPr lang="nl-BE" dirty="0">
                <a:latin typeface="Quicksand Book" panose="02070303000000060000" pitchFamily="18" charset="77"/>
              </a:rPr>
              <a:t> </a:t>
            </a:r>
            <a:r>
              <a:rPr lang="nl-BE" dirty="0" err="1">
                <a:latin typeface="Quicksand Book" panose="02070303000000060000" pitchFamily="18" charset="77"/>
              </a:rPr>
              <a:t>voice</a:t>
            </a:r>
            <a:r>
              <a:rPr lang="nl-BE" dirty="0">
                <a:latin typeface="Quicksand Book" panose="02070303000000060000" pitchFamily="18" charset="77"/>
              </a:rPr>
              <a:t> Training</a:t>
            </a:r>
          </a:p>
          <a:p>
            <a:r>
              <a:rPr lang="nl-BE" dirty="0">
                <a:latin typeface="Quicksand Book" panose="02070303000000060000" pitchFamily="18" charset="77"/>
              </a:rPr>
              <a:t>Royal Conservatoire of Antwerp</a:t>
            </a:r>
          </a:p>
          <a:p>
            <a:r>
              <a:rPr lang="nl-BE" dirty="0">
                <a:latin typeface="Quicksand Book" panose="02070303000000060000" pitchFamily="18" charset="77"/>
              </a:rPr>
              <a:t>Vanessa Matthys and dr. Justin Binek</a:t>
            </a:r>
          </a:p>
          <a:p>
            <a:r>
              <a:rPr lang="nl-BE" dirty="0">
                <a:latin typeface="Quicksand Book" panose="02070303000000060000" pitchFamily="18" charset="77"/>
              </a:rPr>
              <a:t>My advisors, promotors and everyone whose brain i could pick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A7011C2-D00B-295F-7E93-7AD95B8C61C8}"/>
              </a:ext>
            </a:extLst>
          </p:cNvPr>
          <p:cNvSpPr txBox="1">
            <a:spLocks/>
          </p:cNvSpPr>
          <p:nvPr/>
        </p:nvSpPr>
        <p:spPr>
          <a:xfrm>
            <a:off x="5657749" y="3833250"/>
            <a:ext cx="70255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Questions?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CD27DCE-0053-D771-218B-61F4D15060FA}"/>
              </a:ext>
            </a:extLst>
          </p:cNvPr>
          <p:cNvSpPr txBox="1"/>
          <p:nvPr/>
        </p:nvSpPr>
        <p:spPr>
          <a:xfrm>
            <a:off x="5788275" y="4923618"/>
            <a:ext cx="6167224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>
                <a:latin typeface="Quicksand Book" panose="02070303000000060000" pitchFamily="18" charset="77"/>
              </a:rPr>
              <a:t>Contact:</a:t>
            </a:r>
            <a:endParaRPr lang="nl-BE" dirty="0">
              <a:latin typeface="Quicksand Book" panose="02070303000000060000" pitchFamily="18" charset="77"/>
              <a:cs typeface="Calibri"/>
            </a:endParaRPr>
          </a:p>
          <a:p>
            <a:r>
              <a:rPr lang="nl-BE" dirty="0">
                <a:latin typeface="Quicksand Book" panose="02070303000000060000" pitchFamily="18" charset="77"/>
                <a:cs typeface="Calibri"/>
                <a:hlinkClick r:id="rId4"/>
              </a:rPr>
              <a:t>Katrienvanopstal@gmail.com</a:t>
            </a:r>
            <a:endParaRPr lang="nl-BE" dirty="0">
              <a:latin typeface="Quicksand Book" panose="02070303000000060000" pitchFamily="18" charset="77"/>
              <a:cs typeface="Calibri"/>
            </a:endParaRPr>
          </a:p>
          <a:p>
            <a:r>
              <a:rPr lang="nl-BE" dirty="0">
                <a:latin typeface="Quicksand Book" panose="02070303000000060000" pitchFamily="18" charset="77"/>
                <a:cs typeface="Calibri"/>
              </a:rPr>
              <a:t>Facebook</a:t>
            </a:r>
          </a:p>
          <a:p>
            <a:r>
              <a:rPr lang="nl-BE" dirty="0">
                <a:latin typeface="Quicksand Book" panose="02070303000000060000" pitchFamily="18" charset="77"/>
                <a:cs typeface="Calibri"/>
                <a:hlinkClick r:id="rId5"/>
              </a:rPr>
              <a:t>www.katrienvanopstal.com</a:t>
            </a:r>
            <a:r>
              <a:rPr lang="nl-BE" dirty="0">
                <a:latin typeface="Quicksand Book" panose="02070303000000060000" pitchFamily="18" charset="77"/>
                <a:cs typeface="Calibri"/>
              </a:rPr>
              <a:t> </a:t>
            </a:r>
          </a:p>
        </p:txBody>
      </p:sp>
      <p:pic>
        <p:nvPicPr>
          <p:cNvPr id="5" name="Afbeelding 4" descr="Afbeelding met versierd&#10;&#10;Automatisch gegenereerde beschrijving">
            <a:extLst>
              <a:ext uri="{FF2B5EF4-FFF2-40B4-BE49-F238E27FC236}">
                <a16:creationId xmlns:a16="http://schemas.microsoft.com/office/drawing/2014/main" id="{51E82BB6-52AA-F1CB-7351-E35863DF7B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FD87B57-ED67-CAD1-17EA-1230F5DC6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54DD941-CF90-5592-DDA9-94F537AEC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60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7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2" name="Afbeelding 1" descr="Afbeelding met versierd&#10;&#10;Automatisch gegenereerde beschrijving">
            <a:extLst>
              <a:ext uri="{FF2B5EF4-FFF2-40B4-BE49-F238E27FC236}">
                <a16:creationId xmlns:a16="http://schemas.microsoft.com/office/drawing/2014/main" id="{6E5F703F-68B4-5601-2F69-E095827751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AE9941D2-D3E8-3E2B-03DA-6AAC299EBCB3}"/>
              </a:ext>
            </a:extLst>
          </p:cNvPr>
          <p:cNvSpPr txBox="1">
            <a:spLocks/>
          </p:cNvSpPr>
          <p:nvPr/>
        </p:nvSpPr>
        <p:spPr>
          <a:xfrm>
            <a:off x="362465" y="304798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Research history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31A211F-4479-B012-4283-E54F6803F89C}"/>
              </a:ext>
            </a:extLst>
          </p:cNvPr>
          <p:cNvSpPr txBox="1"/>
          <p:nvPr/>
        </p:nvSpPr>
        <p:spPr>
          <a:xfrm>
            <a:off x="1590866" y="1200290"/>
            <a:ext cx="81520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Quicksand Book" panose="02070303000000060000" pitchFamily="18" charset="77"/>
              </a:rPr>
              <a:t>	2018-2020 Style, sound and voice production in vocal jazz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	2020-2021 Clarifying vocal jazz: from insight to practice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	2021-2023 The Singer Inside Out</a:t>
            </a:r>
          </a:p>
          <a:p>
            <a:endParaRPr lang="nl-BE" sz="1600" dirty="0">
              <a:latin typeface="Quicksand Book" panose="02070303000000060000" pitchFamily="18" charset="77"/>
            </a:endParaRPr>
          </a:p>
          <a:p>
            <a:r>
              <a:rPr lang="nl-BE" sz="1600" dirty="0">
                <a:latin typeface="Quicksand Book" panose="02070303000000060000" pitchFamily="18" charset="77"/>
              </a:rPr>
              <a:t>Royal Conservatoire of Antwerp, Belgium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Promotors Eugeen Schreurs and Hendrik Braeckman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Assisting: Vanessa Matthys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Advising: Barbara Wiernik, dr. Justin Binek, Dorte Hyldstrup, Stefania Patanè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E61F23DB-7F53-F5DE-A0AF-0E2464E4FB3A}"/>
              </a:ext>
            </a:extLst>
          </p:cNvPr>
          <p:cNvSpPr txBox="1">
            <a:spLocks/>
          </p:cNvSpPr>
          <p:nvPr/>
        </p:nvSpPr>
        <p:spPr>
          <a:xfrm>
            <a:off x="4934465" y="3599975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41645A"/>
                </a:solidFill>
                <a:latin typeface="Quicksand Book" panose="02070303000000060000" pitchFamily="18" charset="77"/>
                <a:cs typeface="Ariel"/>
              </a:rPr>
              <a:t>Me = 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78B33739-0A3F-727C-C245-C37E50765EC9}"/>
              </a:ext>
            </a:extLst>
          </p:cNvPr>
          <p:cNvSpPr txBox="1"/>
          <p:nvPr/>
        </p:nvSpPr>
        <p:spPr>
          <a:xfrm>
            <a:off x="5020690" y="4427310"/>
            <a:ext cx="6195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>
                <a:latin typeface="Quicksand Book" panose="02070303000000060000" pitchFamily="18" charset="77"/>
              </a:rPr>
              <a:t>Katrien Van Opstal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Jazz singer 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Researcher at RCA, Antwerp, Belgium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Teacher at RCA, Antwerp, Belgium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Teacher at Kunstenacademie, Waregem, Belgium</a:t>
            </a:r>
          </a:p>
          <a:p>
            <a:r>
              <a:rPr lang="nl-BE" sz="1600" dirty="0">
                <a:latin typeface="Quicksand Book" panose="02070303000000060000" pitchFamily="18" charset="77"/>
              </a:rPr>
              <a:t>Estill Master Trainer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9B8C091F-3389-5B3D-D7D6-37257F74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781" y="5105999"/>
            <a:ext cx="1599602" cy="159960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EEB89E8-E995-0DAD-9D84-543AEF190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BD0F113-0F97-344B-5477-83A92771A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 dirty="0">
              <a:latin typeface="Quicksand Book" panose="02070303000000060000" pitchFamily="18" charset="77"/>
              <a:cs typeface="Calibri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pic>
        <p:nvPicPr>
          <p:cNvPr id="12" name="Afbeelding 11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CB860985-45AD-2C78-96A7-9BA341FE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61" y="941293"/>
            <a:ext cx="9760120" cy="5539908"/>
          </a:xfrm>
          <a:prstGeom prst="rect">
            <a:avLst/>
          </a:prstGeom>
        </p:spPr>
      </p:pic>
      <p:pic>
        <p:nvPicPr>
          <p:cNvPr id="13" name="Afbeelding 12" descr="Afbeelding met versierd&#10;&#10;Automatisch gegenereerde beschrijving">
            <a:extLst>
              <a:ext uri="{FF2B5EF4-FFF2-40B4-BE49-F238E27FC236}">
                <a16:creationId xmlns:a16="http://schemas.microsoft.com/office/drawing/2014/main" id="{27BF3275-B92B-B30B-6329-6C4E95A761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F4562F1-5112-9551-AD11-85CE03DDC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430A370-0903-D548-A472-CC730485E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2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-5415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 dirty="0">
              <a:latin typeface="Quicksand Book" panose="02070303000000060000" pitchFamily="18" charset="77"/>
              <a:cs typeface="Calibri" panose="020F0502020204030204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5F7DBD-1E23-4772-C9FC-4BC72EC8C407}"/>
              </a:ext>
            </a:extLst>
          </p:cNvPr>
          <p:cNvSpPr txBox="1"/>
          <p:nvPr/>
        </p:nvSpPr>
        <p:spPr>
          <a:xfrm>
            <a:off x="4124058" y="853805"/>
            <a:ext cx="73793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DOING THIS?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6ADABD-CD5C-144E-E714-8B5212EAF26C}"/>
              </a:ext>
            </a:extLst>
          </p:cNvPr>
          <p:cNvSpPr txBox="1"/>
          <p:nvPr/>
        </p:nvSpPr>
        <p:spPr>
          <a:xfrm>
            <a:off x="4124058" y="5671237"/>
            <a:ext cx="73793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FEELING?</a:t>
            </a:r>
          </a:p>
        </p:txBody>
      </p:sp>
      <p:sp>
        <p:nvSpPr>
          <p:cNvPr id="5" name="Pijl omlaag 4">
            <a:extLst>
              <a:ext uri="{FF2B5EF4-FFF2-40B4-BE49-F238E27FC236}">
                <a16:creationId xmlns:a16="http://schemas.microsoft.com/office/drawing/2014/main" id="{7228A09F-2018-0821-0B02-14389809E460}"/>
              </a:ext>
            </a:extLst>
          </p:cNvPr>
          <p:cNvSpPr/>
          <p:nvPr/>
        </p:nvSpPr>
        <p:spPr>
          <a:xfrm>
            <a:off x="5347447" y="2231580"/>
            <a:ext cx="1497105" cy="2061882"/>
          </a:xfrm>
          <a:prstGeom prst="downArrow">
            <a:avLst/>
          </a:prstGeom>
          <a:solidFill>
            <a:srgbClr val="4368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pic>
        <p:nvPicPr>
          <p:cNvPr id="6" name="Afbeelding 5" descr="Afbeelding met versierd&#10;&#10;Automatisch gegenereerde beschrijving">
            <a:extLst>
              <a:ext uri="{FF2B5EF4-FFF2-40B4-BE49-F238E27FC236}">
                <a16:creationId xmlns:a16="http://schemas.microsoft.com/office/drawing/2014/main" id="{16BE4DC1-AA8F-2E27-F2E7-985B6DD4E3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E63AEA-8630-FA24-1DEC-177DD715E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C76B892-EF3A-7ED0-B820-9B2262A79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5F7DBD-1E23-4772-C9FC-4BC72EC8C407}"/>
              </a:ext>
            </a:extLst>
          </p:cNvPr>
          <p:cNvSpPr txBox="1"/>
          <p:nvPr/>
        </p:nvSpPr>
        <p:spPr>
          <a:xfrm>
            <a:off x="348964" y="235041"/>
            <a:ext cx="73793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436858"/>
                </a:solidFill>
                <a:latin typeface="Quicksand Bold" panose="02070303000000060000" pitchFamily="18" charset="77"/>
                <a:cs typeface="Calibri"/>
              </a:rPr>
              <a:t>FALSE VOCAL FOLDS CONSTRICTED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C67D5BA-6476-D200-E918-377937EE79CB}"/>
              </a:ext>
            </a:extLst>
          </p:cNvPr>
          <p:cNvSpPr txBox="1"/>
          <p:nvPr/>
        </p:nvSpPr>
        <p:spPr>
          <a:xfrm>
            <a:off x="348964" y="619294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FEELS LIKE….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B7D4878-DF9B-AD29-B9CB-E9C4573EA854}"/>
              </a:ext>
            </a:extLst>
          </p:cNvPr>
          <p:cNvSpPr txBox="1"/>
          <p:nvPr/>
        </p:nvSpPr>
        <p:spPr>
          <a:xfrm>
            <a:off x="4377742" y="619294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PERCEIVED LIKE….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620C939-4004-9AF3-820C-CDA917BA3BE9}"/>
              </a:ext>
            </a:extLst>
          </p:cNvPr>
          <p:cNvSpPr txBox="1"/>
          <p:nvPr/>
        </p:nvSpPr>
        <p:spPr>
          <a:xfrm>
            <a:off x="315511" y="892334"/>
            <a:ext cx="3340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Anger, fear, overexcitement, stress, suppression of sadness, uncomfortable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FED3527-962F-CBCB-10CE-2A0678B5254C}"/>
              </a:ext>
            </a:extLst>
          </p:cNvPr>
          <p:cNvSpPr txBox="1"/>
          <p:nvPr/>
        </p:nvSpPr>
        <p:spPr>
          <a:xfrm>
            <a:off x="4377742" y="889530"/>
            <a:ext cx="4007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Tensed, flirtatious, swag, tough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48F0F4B-C582-6C95-BF5E-D48BC773A015}"/>
              </a:ext>
            </a:extLst>
          </p:cNvPr>
          <p:cNvSpPr txBox="1"/>
          <p:nvPr/>
        </p:nvSpPr>
        <p:spPr>
          <a:xfrm>
            <a:off x="4734797" y="2446823"/>
            <a:ext cx="73793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436858"/>
                </a:solidFill>
                <a:latin typeface="Quicksand Bold" panose="02070303000000060000" pitchFamily="18" charset="77"/>
                <a:cs typeface="Calibri"/>
              </a:rPr>
              <a:t>FALSE VOCAL FOLDS MID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AA00AA0-8415-C5E5-705C-FD2C0146ABE1}"/>
              </a:ext>
            </a:extLst>
          </p:cNvPr>
          <p:cNvSpPr txBox="1"/>
          <p:nvPr/>
        </p:nvSpPr>
        <p:spPr>
          <a:xfrm>
            <a:off x="4734797" y="2915424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FEELS LIKE….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F9BF6C6-42FE-A1D9-164D-3BA3077EC53B}"/>
              </a:ext>
            </a:extLst>
          </p:cNvPr>
          <p:cNvSpPr txBox="1"/>
          <p:nvPr/>
        </p:nvSpPr>
        <p:spPr>
          <a:xfrm>
            <a:off x="8763575" y="2915424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PERCEIVED LIKE….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46064AF7-0B5D-0968-52CB-91D19F5682F5}"/>
              </a:ext>
            </a:extLst>
          </p:cNvPr>
          <p:cNvSpPr txBox="1"/>
          <p:nvPr/>
        </p:nvSpPr>
        <p:spPr>
          <a:xfrm>
            <a:off x="4734797" y="3208201"/>
            <a:ext cx="3340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Relaxed, </a:t>
            </a:r>
            <a:r>
              <a:rPr lang="nl-NL" sz="1800" dirty="0" err="1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naturally</a:t>
            </a:r>
            <a:r>
              <a:rPr lang="nl-NL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at </a:t>
            </a:r>
            <a:r>
              <a:rPr lang="nl-NL" sz="1800" dirty="0" err="1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ease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B4A0036-8DDD-0165-E4DF-9CB07CAA0E7C}"/>
              </a:ext>
            </a:extLst>
          </p:cNvPr>
          <p:cNvSpPr txBox="1"/>
          <p:nvPr/>
        </p:nvSpPr>
        <p:spPr>
          <a:xfrm>
            <a:off x="8763575" y="3208935"/>
            <a:ext cx="369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 err="1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Grounded</a:t>
            </a:r>
            <a:r>
              <a:rPr lang="nl-NL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sincere</a:t>
            </a:r>
            <a:r>
              <a:rPr lang="nl-NL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authentic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A6E8C47-5A19-5EFD-DA76-9EF8850FF4FC}"/>
              </a:ext>
            </a:extLst>
          </p:cNvPr>
          <p:cNvSpPr txBox="1"/>
          <p:nvPr/>
        </p:nvSpPr>
        <p:spPr>
          <a:xfrm>
            <a:off x="3168386" y="4522988"/>
            <a:ext cx="73793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solidFill>
                  <a:srgbClr val="436858"/>
                </a:solidFill>
                <a:latin typeface="Quicksand Bold" panose="02070303000000060000" pitchFamily="18" charset="77"/>
                <a:cs typeface="Calibri"/>
              </a:rPr>
              <a:t>FALSE VOCAL FOLDS RETRACTED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3B2B2F92-AC69-DE64-A763-A35918315FC0}"/>
              </a:ext>
            </a:extLst>
          </p:cNvPr>
          <p:cNvSpPr txBox="1"/>
          <p:nvPr/>
        </p:nvSpPr>
        <p:spPr>
          <a:xfrm>
            <a:off x="3180337" y="4939467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FEELS LIKE….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02678AEC-A928-4340-3386-C7E900277576}"/>
              </a:ext>
            </a:extLst>
          </p:cNvPr>
          <p:cNvSpPr txBox="1"/>
          <p:nvPr/>
        </p:nvSpPr>
        <p:spPr>
          <a:xfrm>
            <a:off x="6823107" y="4939467"/>
            <a:ext cx="415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b="1" dirty="0">
                <a:latin typeface="Quicksand Bold" panose="02070303000000060000" pitchFamily="18" charset="77"/>
              </a:rPr>
              <a:t>PERCEIVED LIKE….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43A4261E-0EF7-A1E2-3069-E110DBF17913}"/>
              </a:ext>
            </a:extLst>
          </p:cNvPr>
          <p:cNvSpPr txBox="1"/>
          <p:nvPr/>
        </p:nvSpPr>
        <p:spPr>
          <a:xfrm>
            <a:off x="3168386" y="5175143"/>
            <a:ext cx="33407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Free, happy, joy, relief, sadness, cry from happiness (fi after giving birth, silent joke, burst of joy, relief after sadness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43B7939-482B-C262-7933-5D1D4677334A}"/>
              </a:ext>
            </a:extLst>
          </p:cNvPr>
          <p:cNvSpPr txBox="1"/>
          <p:nvPr/>
        </p:nvSpPr>
        <p:spPr>
          <a:xfrm>
            <a:off x="6810431" y="5217728"/>
            <a:ext cx="3749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Quicksand Book" panose="02070303000000060000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Sweet, therapeutic, child-like, happy, formal, pretty, musical, pleasant</a:t>
            </a:r>
            <a:r>
              <a:rPr lang="nl-BE" dirty="0">
                <a:effectLst/>
                <a:latin typeface="Quicksand Book" panose="02070303000000060000" pitchFamily="18" charset="77"/>
              </a:rPr>
              <a:t> </a:t>
            </a:r>
            <a:endParaRPr lang="nl-BE" dirty="0">
              <a:latin typeface="Quicksand Book" panose="02070303000000060000" pitchFamily="18" charset="77"/>
            </a:endParaRPr>
          </a:p>
        </p:txBody>
      </p:sp>
      <p:pic>
        <p:nvPicPr>
          <p:cNvPr id="23" name="Afbeelding 22" descr="Afbeelding met versierd&#10;&#10;Automatisch gegenereerde beschrijving">
            <a:extLst>
              <a:ext uri="{FF2B5EF4-FFF2-40B4-BE49-F238E27FC236}">
                <a16:creationId xmlns:a16="http://schemas.microsoft.com/office/drawing/2014/main" id="{151DA971-DE13-044F-6B7B-94D94DC44F2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37567B22-C797-33DD-97A4-305BF00C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F3C59D41-BCB1-3B27-4C82-DCAC9C5FC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381470" cy="6863416"/>
          </a:xfrm>
          <a:prstGeom prst="rect">
            <a:avLst/>
          </a:prstGeom>
          <a:solidFill>
            <a:srgbClr val="DCE1C8"/>
          </a:solidFill>
          <a:ln>
            <a:solidFill>
              <a:srgbClr val="DCE1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nl-BE" dirty="0">
              <a:latin typeface="Quicksand Book" panose="02070303000000060000" pitchFamily="18" charset="77"/>
              <a:cs typeface="Calibri" panose="020F0502020204030204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5F7DBD-1E23-4772-C9FC-4BC72EC8C407}"/>
              </a:ext>
            </a:extLst>
          </p:cNvPr>
          <p:cNvSpPr txBox="1"/>
          <p:nvPr/>
        </p:nvSpPr>
        <p:spPr>
          <a:xfrm>
            <a:off x="299131" y="222843"/>
            <a:ext cx="73793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b="1" dirty="0">
                <a:latin typeface="Quicksand Bold" panose="02070303000000060000" pitchFamily="18" charset="77"/>
                <a:cs typeface="Calibri"/>
              </a:rPr>
              <a:t>MORE FIGURES =&gt; </a:t>
            </a:r>
            <a:r>
              <a:rPr lang="nl-NL" b="1" dirty="0">
                <a:latin typeface="Quicksand Bold" panose="02070303000000060000" pitchFamily="18" charset="77"/>
                <a:cs typeface="Calibri"/>
                <a:hlinkClick r:id="rId2"/>
              </a:rPr>
              <a:t>WWW.KATRIENVANOPSTAL.COM</a:t>
            </a:r>
            <a:r>
              <a:rPr lang="nl-NL" b="1" dirty="0">
                <a:latin typeface="Quicksand Bold" panose="02070303000000060000" pitchFamily="18" charset="77"/>
                <a:cs typeface="Calibri"/>
              </a:rPr>
              <a:t> </a:t>
            </a:r>
          </a:p>
          <a:p>
            <a:r>
              <a:rPr lang="nl-NL" b="1" dirty="0">
                <a:latin typeface="Quicksand Bold" panose="02070303000000060000" pitchFamily="18" charset="77"/>
                <a:cs typeface="Calibri"/>
              </a:rPr>
              <a:t>FROM OCT 2023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DC749A44-407C-CDD5-6000-814C586EF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28682"/>
              </p:ext>
            </p:extLst>
          </p:nvPr>
        </p:nvGraphicFramePr>
        <p:xfrm>
          <a:off x="2279561" y="1200207"/>
          <a:ext cx="9667096" cy="5579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143">
                  <a:extLst>
                    <a:ext uri="{9D8B030D-6E8A-4147-A177-3AD203B41FA5}">
                      <a16:colId xmlns:a16="http://schemas.microsoft.com/office/drawing/2014/main" val="1328076050"/>
                    </a:ext>
                  </a:extLst>
                </a:gridCol>
                <a:gridCol w="3609035">
                  <a:extLst>
                    <a:ext uri="{9D8B030D-6E8A-4147-A177-3AD203B41FA5}">
                      <a16:colId xmlns:a16="http://schemas.microsoft.com/office/drawing/2014/main" val="4050161953"/>
                    </a:ext>
                  </a:extLst>
                </a:gridCol>
                <a:gridCol w="200017">
                  <a:extLst>
                    <a:ext uri="{9D8B030D-6E8A-4147-A177-3AD203B41FA5}">
                      <a16:colId xmlns:a16="http://schemas.microsoft.com/office/drawing/2014/main" val="3597424727"/>
                    </a:ext>
                  </a:extLst>
                </a:gridCol>
                <a:gridCol w="3616901">
                  <a:extLst>
                    <a:ext uri="{9D8B030D-6E8A-4147-A177-3AD203B41FA5}">
                      <a16:colId xmlns:a16="http://schemas.microsoft.com/office/drawing/2014/main" val="451039344"/>
                    </a:ext>
                  </a:extLst>
                </a:gridCol>
              </a:tblGrid>
              <a:tr h="101444">
                <a:tc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FALSE VOCAL FOLDS 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5626479"/>
                  </a:ext>
                </a:extLst>
              </a:tr>
              <a:tr h="304331"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Constricted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Anger, fear, overexcitement, stress, suppression of sadness, uncomfortable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Tensed, flirtation, swag, tough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18991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Mid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/Relaxed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Relaxed, </a:t>
                      </a:r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naturally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, at </a:t>
                      </a:r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ease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Grounded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, </a:t>
                      </a:r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sincere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, </a:t>
                      </a:r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authentic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778144"/>
                  </a:ext>
                </a:extLst>
              </a:tr>
              <a:tr h="405774">
                <a:tc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Open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Free, happy, joy, relief, sadness, cry from happiness (fi after giving birth, silent joke, burst of joy, relief after sadness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Sweet, therapeutic, child-like, happy, formal, pretty, musical, pleasant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606946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TRUE VOCAL FOLDS 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482905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Thick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3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Conviction, comfortable, putting yourself out there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185052"/>
                  </a:ext>
                </a:extLst>
              </a:tr>
              <a:tr h="202886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Thin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3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Sweet, caring, emotionally unstable, you might break down and cry, fragile, delicate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342162"/>
                  </a:ext>
                </a:extLst>
              </a:tr>
              <a:tr h="202886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Stiff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3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Happy, </a:t>
                      </a:r>
                      <a:r>
                        <a:rPr lang="en-US" sz="500" b="0" i="0" dirty="0" err="1">
                          <a:effectLst/>
                          <a:latin typeface="Quicksand Book" panose="02070303000000060000" pitchFamily="18" charset="77"/>
                        </a:rPr>
                        <a:t>overenthousiastic</a:t>
                      </a:r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, fragile, plain (not a lot of emotion), sexy , soft</a:t>
                      </a:r>
                      <a:endParaRPr lang="nl-BE" sz="500" dirty="0">
                        <a:effectLst/>
                      </a:endParaRPr>
                    </a:p>
                    <a:p>
                      <a:r>
                        <a:rPr lang="en-US" sz="500" dirty="0">
                          <a:effectLst/>
                        </a:rPr>
                        <a:t>Sexy, soft, fragile, plain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533996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Slack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Seductive, swag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936730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HEAD AND NECK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224708"/>
                  </a:ext>
                </a:extLst>
              </a:tr>
              <a:tr h="202886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Anchored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Strong, putting yourself out there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Intimidating, confident, grounded, f.i. David Lynx, present, believable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160308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Relaxed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3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Relaxed, silently confident, grounded, approachable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59776"/>
                  </a:ext>
                </a:extLst>
              </a:tr>
              <a:tr h="202886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Notes: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3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Hard one, this one gives away issues with power, control, fear… not so clear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60185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LARYNX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588375"/>
                  </a:ext>
                </a:extLst>
              </a:tr>
              <a:tr h="608660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Low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Formal (news), soothing (Klara), dark, not pleasant, annoying, tiring, uninterested, distant, calm, therapeutic, grounded, safe, relaxing, comfortable, heavy, weighty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2185458059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Mid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3525753928"/>
                  </a:ext>
                </a:extLst>
              </a:tr>
              <a:tr h="304331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High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Irritating, without backbone, unstable, innocent, naughty, playful, teasing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3020989053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4079280492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AES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393713"/>
                  </a:ext>
                </a:extLst>
              </a:tr>
              <a:tr h="304331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Narrowed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Putting yourself out there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Clear, with authority, leading, catching attention, little intimidating, annoying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4177511764"/>
                  </a:ext>
                </a:extLst>
              </a:tr>
              <a:tr h="304331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Wide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Calming, meditation voice, inoffensive, pleasant, effortless, boring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551269535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TORSO-ANCHORING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662923"/>
                  </a:ext>
                </a:extLst>
              </a:tr>
              <a:tr h="507217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On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Permission to make sound, open, free, hiding vulnerability, defensive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Confident, connected to body, down-to-earth, grounded, demanding, open, with authority, stable, defensive against vulnerability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561107922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Off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Comfortable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Non-demanding, asking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4004670150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 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4049300719"/>
                  </a:ext>
                </a:extLst>
              </a:tr>
              <a:tr h="101444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THYROID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>
                  <a:txBody>
                    <a:bodyPr/>
                    <a:lstStyle/>
                    <a:p>
                      <a:r>
                        <a:rPr lang="nl-NL" sz="500" b="0" i="0" dirty="0" err="1">
                          <a:effectLst/>
                          <a:latin typeface="Quicksand Book" panose="02070303000000060000" pitchFamily="18" charset="77"/>
                        </a:rPr>
                        <a:t>Feels</a:t>
                      </a:r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nl-NL" sz="500" b="0" i="0" dirty="0">
                          <a:effectLst/>
                          <a:latin typeface="Quicksand Book" panose="02070303000000060000" pitchFamily="18" charset="77"/>
                        </a:rPr>
                        <a:t>Sounds like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754350"/>
                  </a:ext>
                </a:extLst>
              </a:tr>
              <a:tr h="304331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Vertical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Feels less like singing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Matter-of-fact, grounded, monotonous, not connected, fluent, natural, authentic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1592914392"/>
                  </a:ext>
                </a:extLst>
              </a:tr>
              <a:tr h="202886"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Tilted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gridSpan="2"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Feels like legato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00" b="0" i="0" dirty="0">
                          <a:effectLst/>
                          <a:latin typeface="Quicksand Book" panose="02070303000000060000" pitchFamily="18" charset="77"/>
                        </a:rPr>
                        <a:t>Sweet, chipper, beautiful, pleasant, floating</a:t>
                      </a:r>
                      <a:endParaRPr lang="nl-BE" sz="500" b="0" i="0" dirty="0">
                        <a:effectLst/>
                        <a:latin typeface="Quicksand Book" panose="02070303000000060000" pitchFamily="18" charset="77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/>
                </a:tc>
                <a:extLst>
                  <a:ext uri="{0D108BD9-81ED-4DB2-BD59-A6C34878D82A}">
                    <a16:rowId xmlns:a16="http://schemas.microsoft.com/office/drawing/2014/main" val="232334318"/>
                  </a:ext>
                </a:extLst>
              </a:tr>
            </a:tbl>
          </a:graphicData>
        </a:graphic>
      </p:graphicFrame>
      <p:pic>
        <p:nvPicPr>
          <p:cNvPr id="5" name="Afbeelding 4" descr="Afbeelding met versierd&#10;&#10;Automatisch gegenereerde beschrijving">
            <a:extLst>
              <a:ext uri="{FF2B5EF4-FFF2-40B4-BE49-F238E27FC236}">
                <a16:creationId xmlns:a16="http://schemas.microsoft.com/office/drawing/2014/main" id="{9A3D8F68-7D18-BAEA-F37E-95A3E527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E4CD643-C6FD-A63D-C503-5A32DAE19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BA5282A-BCD6-22FA-EA37-638BAF5CA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0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A5F7DBD-1E23-4772-C9FC-4BC72EC8C407}"/>
              </a:ext>
            </a:extLst>
          </p:cNvPr>
          <p:cNvSpPr txBox="1"/>
          <p:nvPr/>
        </p:nvSpPr>
        <p:spPr>
          <a:xfrm>
            <a:off x="711701" y="261360"/>
            <a:ext cx="67838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DOING THIS?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46ADABD-CD5C-144E-E714-8B5212EAF26C}"/>
              </a:ext>
            </a:extLst>
          </p:cNvPr>
          <p:cNvSpPr txBox="1"/>
          <p:nvPr/>
        </p:nvSpPr>
        <p:spPr>
          <a:xfrm>
            <a:off x="853003" y="2587079"/>
            <a:ext cx="678389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 b="1" dirty="0">
                <a:latin typeface="Quicksand Bold" panose="02070303000000060000" pitchFamily="18" charset="77"/>
                <a:cs typeface="Calibri"/>
              </a:rPr>
              <a:t>HOW AM I FEELING?</a:t>
            </a:r>
          </a:p>
        </p:txBody>
      </p:sp>
      <p:sp>
        <p:nvSpPr>
          <p:cNvPr id="5" name="Pijl omlaag 4">
            <a:extLst>
              <a:ext uri="{FF2B5EF4-FFF2-40B4-BE49-F238E27FC236}">
                <a16:creationId xmlns:a16="http://schemas.microsoft.com/office/drawing/2014/main" id="{7228A09F-2018-0821-0B02-14389809E460}"/>
              </a:ext>
            </a:extLst>
          </p:cNvPr>
          <p:cNvSpPr/>
          <p:nvPr/>
        </p:nvSpPr>
        <p:spPr>
          <a:xfrm>
            <a:off x="1308717" y="1071122"/>
            <a:ext cx="1376297" cy="1114099"/>
          </a:xfrm>
          <a:prstGeom prst="downArrow">
            <a:avLst/>
          </a:prstGeom>
          <a:solidFill>
            <a:srgbClr val="4368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334A859-8428-4576-1D5A-3681BB89606C}"/>
              </a:ext>
            </a:extLst>
          </p:cNvPr>
          <p:cNvSpPr txBox="1"/>
          <p:nvPr/>
        </p:nvSpPr>
        <p:spPr>
          <a:xfrm>
            <a:off x="2025006" y="3875546"/>
            <a:ext cx="10274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AM I FEELING IN THIS SONG ?</a:t>
            </a:r>
            <a:br>
              <a:rPr lang="nl-BE" sz="2800" b="1" dirty="0">
                <a:latin typeface="Quicksand Book" panose="02070303000000060000" pitchFamily="18" charset="77"/>
              </a:rPr>
            </a:br>
            <a:endParaRPr lang="nl-BE" sz="2800" b="1" dirty="0">
              <a:latin typeface="Quicksand Book" panose="02070303000000060000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DO I FEEL THESE  FEELINGS ?</a:t>
            </a:r>
            <a:br>
              <a:rPr lang="nl-BE" sz="2800" b="1" dirty="0">
                <a:latin typeface="Quicksand Book" panose="02070303000000060000" pitchFamily="18" charset="77"/>
              </a:rPr>
            </a:br>
            <a:endParaRPr lang="nl-BE" sz="2800" b="1" dirty="0">
              <a:latin typeface="Quicksand Book" panose="02070303000000060000" pitchFamily="18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800" b="1" dirty="0">
                <a:latin typeface="Quicksand Book" panose="02070303000000060000" pitchFamily="18" charset="77"/>
              </a:rPr>
              <a:t>HOW DO I CONNECT MY FEELINGS WITH MY VOICE ?</a:t>
            </a:r>
          </a:p>
        </p:txBody>
      </p:sp>
      <p:sp>
        <p:nvSpPr>
          <p:cNvPr id="9" name="Pijl omlaag 8">
            <a:extLst>
              <a:ext uri="{FF2B5EF4-FFF2-40B4-BE49-F238E27FC236}">
                <a16:creationId xmlns:a16="http://schemas.microsoft.com/office/drawing/2014/main" id="{D2CC397A-B87C-8A85-63A2-0C07E6F42333}"/>
              </a:ext>
            </a:extLst>
          </p:cNvPr>
          <p:cNvSpPr/>
          <p:nvPr/>
        </p:nvSpPr>
        <p:spPr>
          <a:xfrm rot="10800000">
            <a:off x="2868654" y="1071121"/>
            <a:ext cx="1376297" cy="1114099"/>
          </a:xfrm>
          <a:prstGeom prst="downArrow">
            <a:avLst/>
          </a:prstGeom>
          <a:solidFill>
            <a:srgbClr val="43685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atin typeface="Quicksand Book" panose="02070303000000060000" pitchFamily="18" charset="77"/>
            </a:endParaRPr>
          </a:p>
        </p:txBody>
      </p:sp>
      <p:pic>
        <p:nvPicPr>
          <p:cNvPr id="12" name="Afbeelding 11" descr="Afbeelding met versierd&#10;&#10;Automatisch gegenereerde beschrijving">
            <a:extLst>
              <a:ext uri="{FF2B5EF4-FFF2-40B4-BE49-F238E27FC236}">
                <a16:creationId xmlns:a16="http://schemas.microsoft.com/office/drawing/2014/main" id="{6F8F9DEE-9FE3-001D-BD31-A9AC22BCF9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1" y="3684493"/>
            <a:ext cx="2279560" cy="31735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84A454-6DC3-7722-B85B-BC9EC387D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4B138FB-7027-7F0E-4508-6B950E35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7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094400" y="1932968"/>
            <a:ext cx="10097600" cy="462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BE" sz="2400" dirty="0">
              <a:latin typeface="Quicksand Book" panose="02070303000000060000" pitchFamily="18" charset="77"/>
              <a:cs typeface="Arial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6C3B17D-DF91-FC6C-3026-B0DA690CB1A4}"/>
              </a:ext>
            </a:extLst>
          </p:cNvPr>
          <p:cNvSpPr txBox="1">
            <a:spLocks/>
          </p:cNvSpPr>
          <p:nvPr/>
        </p:nvSpPr>
        <p:spPr>
          <a:xfrm>
            <a:off x="3966004" y="210316"/>
            <a:ext cx="9144000" cy="11466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3200" b="1" dirty="0">
                <a:solidFill>
                  <a:srgbClr val="41645A"/>
                </a:solidFill>
                <a:latin typeface="Quicksand Bold" panose="02070303000000060000" pitchFamily="18" charset="77"/>
                <a:cs typeface="Ariel"/>
              </a:rPr>
              <a:t>TOOL 1:  6 BASIC EMOTIONS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E8C24DE-D6F5-8277-5917-3905A0DF8444}"/>
              </a:ext>
            </a:extLst>
          </p:cNvPr>
          <p:cNvSpPr txBox="1"/>
          <p:nvPr/>
        </p:nvSpPr>
        <p:spPr>
          <a:xfrm>
            <a:off x="4309521" y="2162314"/>
            <a:ext cx="78360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>
                <a:latin typeface="Quicksand Book" panose="02070303000000060000" pitchFamily="18" charset="77"/>
              </a:rPr>
              <a:t>JOY			SADNESS</a:t>
            </a:r>
          </a:p>
          <a:p>
            <a:endParaRPr lang="nl-BE" sz="4000" dirty="0">
              <a:latin typeface="Quicksand Book" panose="02070303000000060000" pitchFamily="18" charset="77"/>
            </a:endParaRPr>
          </a:p>
          <a:p>
            <a:r>
              <a:rPr lang="nl-BE" sz="4000" dirty="0">
                <a:latin typeface="Quicksand Book" panose="02070303000000060000" pitchFamily="18" charset="77"/>
              </a:rPr>
              <a:t>ANGER			FEAR</a:t>
            </a:r>
          </a:p>
          <a:p>
            <a:r>
              <a:rPr lang="nl-BE" sz="4000" dirty="0">
                <a:latin typeface="Quicksand Book" panose="02070303000000060000" pitchFamily="18" charset="77"/>
              </a:rPr>
              <a:t>	</a:t>
            </a:r>
          </a:p>
          <a:p>
            <a:r>
              <a:rPr lang="nl-BE" sz="4000" dirty="0">
                <a:latin typeface="Quicksand Book" panose="02070303000000060000" pitchFamily="18" charset="77"/>
              </a:rPr>
              <a:t>SURPRISE		DISGUST</a:t>
            </a:r>
          </a:p>
        </p:txBody>
      </p:sp>
      <p:pic>
        <p:nvPicPr>
          <p:cNvPr id="13" name="ella-fitzgerald-mack-the-knife" descr="ella-fitzgerald-mack-the-knife">
            <a:hlinkClick r:id="" action="ppaction://media"/>
            <a:extLst>
              <a:ext uri="{FF2B5EF4-FFF2-40B4-BE49-F238E27FC236}">
                <a16:creationId xmlns:a16="http://schemas.microsoft.com/office/drawing/2014/main" id="{EC4C66D0-46E8-6A42-8D78-1A0FA0A06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381" y="783630"/>
            <a:ext cx="812800" cy="812800"/>
          </a:xfrm>
          <a:prstGeom prst="rect">
            <a:avLst/>
          </a:prstGeom>
        </p:spPr>
      </p:pic>
      <p:pic>
        <p:nvPicPr>
          <p:cNvPr id="14" name="ella-fitzgerald-misty" descr="ella-fitzgerald-misty">
            <a:hlinkClick r:id="" action="ppaction://media"/>
            <a:extLst>
              <a:ext uri="{FF2B5EF4-FFF2-40B4-BE49-F238E27FC236}">
                <a16:creationId xmlns:a16="http://schemas.microsoft.com/office/drawing/2014/main" id="{5A00558D-6447-7FDC-7501-88D53FE816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9795" y="1932968"/>
            <a:ext cx="812800" cy="812800"/>
          </a:xfrm>
          <a:prstGeom prst="rect">
            <a:avLst/>
          </a:prstGeom>
        </p:spPr>
      </p:pic>
      <p:pic>
        <p:nvPicPr>
          <p:cNvPr id="15" name="taylor-swift-we-are-never-ever-getting-back-together" descr="taylor-swift-we-are-never-ever-getting-back-together">
            <a:hlinkClick r:id="" action="ppaction://media"/>
            <a:extLst>
              <a:ext uri="{FF2B5EF4-FFF2-40B4-BE49-F238E27FC236}">
                <a16:creationId xmlns:a16="http://schemas.microsoft.com/office/drawing/2014/main" id="{C70A2F01-1950-BFB4-C7DE-EF6FC245DD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0070" y="2629767"/>
            <a:ext cx="812800" cy="8128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C4EE2D43-22D8-27B9-4D84-4B88777F3074}"/>
              </a:ext>
            </a:extLst>
          </p:cNvPr>
          <p:cNvSpPr txBox="1"/>
          <p:nvPr/>
        </p:nvSpPr>
        <p:spPr>
          <a:xfrm>
            <a:off x="8030759" y="667741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>
                <a:latin typeface="Quicksand Book" panose="02070303000000060000" pitchFamily="18" charset="77"/>
              </a:rPr>
              <a:t>Cfr. Paul Ekman</a:t>
            </a:r>
          </a:p>
        </p:txBody>
      </p:sp>
      <p:pic>
        <p:nvPicPr>
          <p:cNvPr id="17" name="Afbeelding 16" descr="Afbeelding met versierd&#10;&#10;Automatisch gegenereerde beschrijving">
            <a:extLst>
              <a:ext uri="{FF2B5EF4-FFF2-40B4-BE49-F238E27FC236}">
                <a16:creationId xmlns:a16="http://schemas.microsoft.com/office/drawing/2014/main" id="{524E5914-2856-B731-4580-04960B72BE8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alphaModFix/>
          </a:blip>
          <a:stretch>
            <a:fillRect/>
          </a:stretch>
        </p:blipFill>
        <p:spPr>
          <a:xfrm>
            <a:off x="0" y="3684493"/>
            <a:ext cx="2279560" cy="317350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02CB350-E7AC-A3C9-7F5A-CD6C4F486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343" y="6458413"/>
            <a:ext cx="615270" cy="42634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A1D4894-774C-D187-937B-6C79A14533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7717" y="6481204"/>
            <a:ext cx="1006579" cy="3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4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54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1672</Words>
  <Application>Microsoft Macintosh PowerPoint</Application>
  <PresentationFormat>Breedbeeld</PresentationFormat>
  <Paragraphs>493</Paragraphs>
  <Slides>28</Slides>
  <Notes>1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Quicksand Bold</vt:lpstr>
      <vt:lpstr>Quicksand Book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 Opstal Katrien</dc:creator>
  <cp:lastModifiedBy>Van Opstal Katrien</cp:lastModifiedBy>
  <cp:revision>58</cp:revision>
  <cp:lastPrinted>2022-08-23T13:55:22Z</cp:lastPrinted>
  <dcterms:created xsi:type="dcterms:W3CDTF">2022-08-23T07:50:09Z</dcterms:created>
  <dcterms:modified xsi:type="dcterms:W3CDTF">2023-07-06T13:38:04Z</dcterms:modified>
</cp:coreProperties>
</file>